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36" r:id="rId1"/>
  </p:sldMasterIdLst>
  <p:sldIdLst>
    <p:sldId id="256" r:id="rId2"/>
    <p:sldId id="272" r:id="rId3"/>
    <p:sldId id="260" r:id="rId4"/>
    <p:sldId id="261" r:id="rId5"/>
    <p:sldId id="262" r:id="rId6"/>
    <p:sldId id="258" r:id="rId7"/>
    <p:sldId id="259" r:id="rId8"/>
    <p:sldId id="257" r:id="rId9"/>
    <p:sldId id="270" r:id="rId10"/>
    <p:sldId id="271" r:id="rId11"/>
    <p:sldId id="263" r:id="rId12"/>
    <p:sldId id="264" r:id="rId13"/>
    <p:sldId id="265" r:id="rId14"/>
    <p:sldId id="266" r:id="rId15"/>
    <p:sldId id="267" r:id="rId16"/>
    <p:sldId id="268" r:id="rId17"/>
  </p:sldIdLst>
  <p:sldSz cx="9144000" cy="6858000" type="screen4x3"/>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03" d="100"/>
          <a:sy n="103" d="100"/>
        </p:scale>
        <p:origin x="-204" y="-84"/>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Title 1"/>
          <p:cNvSpPr>
            <a:spLocks noGrp="1"/>
          </p:cNvSpPr>
          <p:nvPr>
            <p:ph type="ctrTitle"/>
          </p:nvPr>
        </p:nvSpPr>
        <p:spPr>
          <a:xfrm>
            <a:off x="685800" y="609601"/>
            <a:ext cx="7772400" cy="4267200"/>
          </a:xfrm>
        </p:spPr>
        <p:txBody>
          <a:bodyPr anchor="b">
            <a:noAutofit/>
          </a:bodyPr>
          <a:lstStyle>
            <a:lvl1pPr>
              <a:lnSpc>
                <a:spcPct val="100000"/>
              </a:lnSpc>
              <a:defRPr sz="8000"/>
            </a:lvl1pPr>
          </a:lstStyle>
          <a:p>
            <a:r>
              <a:rPr lang="tr-TR" smtClean="0"/>
              <a:t>Asıl başlık stili için tıklatın</a:t>
            </a:r>
            <a:endParaRPr lang="en-US" dirty="0"/>
          </a:p>
        </p:txBody>
      </p:sp>
      <p:sp>
        <p:nvSpPr>
          <p:cNvPr id="3" name="Subtitle 2"/>
          <p:cNvSpPr>
            <a:spLocks noGrp="1"/>
          </p:cNvSpPr>
          <p:nvPr>
            <p:ph type="subTitle" idx="1"/>
          </p:nvPr>
        </p:nvSpPr>
        <p:spPr>
          <a:xfrm>
            <a:off x="1371600" y="4953000"/>
            <a:ext cx="6400800" cy="1219200"/>
          </a:xfrm>
        </p:spPr>
        <p:txBody>
          <a:bodyPr>
            <a:normAutofit/>
          </a:bodyPr>
          <a:lstStyle>
            <a:lvl1pPr marL="0" indent="0" algn="ctr">
              <a:buNone/>
              <a:defRPr sz="24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Asıl alt başlık stilini düzenlemek için tıklatın</a:t>
            </a:r>
            <a:endParaRPr lang="en-US" dirty="0"/>
          </a:p>
        </p:txBody>
      </p:sp>
      <p:sp>
        <p:nvSpPr>
          <p:cNvPr id="7" name="Date Placeholder 6"/>
          <p:cNvSpPr>
            <a:spLocks noGrp="1"/>
          </p:cNvSpPr>
          <p:nvPr>
            <p:ph type="dt" sz="half" idx="10"/>
          </p:nvPr>
        </p:nvSpPr>
        <p:spPr/>
        <p:txBody>
          <a:bodyPr/>
          <a:lstStyle/>
          <a:p>
            <a:fld id="{A23720DD-5B6D-40BF-8493-A6B52D484E6B}" type="datetimeFigureOut">
              <a:rPr lang="tr-TR" smtClean="0"/>
              <a:pPr/>
              <a:t>27.09.2019</a:t>
            </a:fld>
            <a:endParaRPr lang="tr-TR" dirty="0"/>
          </a:p>
        </p:txBody>
      </p:sp>
      <p:sp>
        <p:nvSpPr>
          <p:cNvPr id="8" name="Slide Number Placeholder 7"/>
          <p:cNvSpPr>
            <a:spLocks noGrp="1"/>
          </p:cNvSpPr>
          <p:nvPr>
            <p:ph type="sldNum" sz="quarter" idx="11"/>
          </p:nvPr>
        </p:nvSpPr>
        <p:spPr/>
        <p:txBody>
          <a:bodyPr/>
          <a:lstStyle/>
          <a:p>
            <a:fld id="{F302176B-0E47-46AC-8F43-DAB4B8A37D06}" type="slidenum">
              <a:rPr lang="tr-TR" smtClean="0"/>
              <a:pPr/>
              <a:t>‹#›</a:t>
            </a:fld>
            <a:endParaRPr lang="tr-TR" dirty="0"/>
          </a:p>
        </p:txBody>
      </p:sp>
      <p:sp>
        <p:nvSpPr>
          <p:cNvPr id="9" name="Footer Placeholder 8"/>
          <p:cNvSpPr>
            <a:spLocks noGrp="1"/>
          </p:cNvSpPr>
          <p:nvPr>
            <p:ph type="ftr" sz="quarter" idx="12"/>
          </p:nvPr>
        </p:nvSpPr>
        <p:spPr/>
        <p:txBody>
          <a:bodyPr/>
          <a:lstStyle/>
          <a:p>
            <a:endParaRPr lang="tr-TR"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Vertical Text Placeholder 2"/>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4" name="Date Placeholder 3"/>
          <p:cNvSpPr>
            <a:spLocks noGrp="1"/>
          </p:cNvSpPr>
          <p:nvPr>
            <p:ph type="dt" sz="half" idx="10"/>
          </p:nvPr>
        </p:nvSpPr>
        <p:spPr/>
        <p:txBody>
          <a:bodyPr/>
          <a:lstStyle/>
          <a:p>
            <a:fld id="{A23720DD-5B6D-40BF-8493-A6B52D484E6B}" type="datetimeFigureOut">
              <a:rPr lang="tr-TR" smtClean="0"/>
              <a:pPr/>
              <a:t>27.09.2019</a:t>
            </a:fld>
            <a:endParaRPr lang="tr-TR" dirty="0"/>
          </a:p>
        </p:txBody>
      </p:sp>
      <p:sp>
        <p:nvSpPr>
          <p:cNvPr id="5" name="Footer Placeholder 4"/>
          <p:cNvSpPr>
            <a:spLocks noGrp="1"/>
          </p:cNvSpPr>
          <p:nvPr>
            <p:ph type="ftr" sz="quarter" idx="11"/>
          </p:nvPr>
        </p:nvSpPr>
        <p:spPr/>
        <p:txBody>
          <a:bodyPr/>
          <a:lstStyle/>
          <a:p>
            <a:endParaRPr lang="tr-TR" dirty="0"/>
          </a:p>
        </p:txBody>
      </p:sp>
      <p:sp>
        <p:nvSpPr>
          <p:cNvPr id="6" name="Slide Number Placeholder 5"/>
          <p:cNvSpPr>
            <a:spLocks noGrp="1"/>
          </p:cNvSpPr>
          <p:nvPr>
            <p:ph type="sldNum" sz="quarter" idx="12"/>
          </p:nvPr>
        </p:nvSpPr>
        <p:spPr/>
        <p:txBody>
          <a:bodyPr/>
          <a:lstStyle/>
          <a:p>
            <a:fld id="{F302176B-0E47-46AC-8F43-DAB4B8A37D06}" type="slidenum">
              <a:rPr lang="tr-TR" smtClean="0"/>
              <a:pPr/>
              <a:t>‹#›</a:t>
            </a:fld>
            <a:endParaRPr lang="tr-TR"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tr-TR" smtClean="0"/>
              <a:t>Asıl başlık stili için tıklatın</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4" name="Date Placeholder 3"/>
          <p:cNvSpPr>
            <a:spLocks noGrp="1"/>
          </p:cNvSpPr>
          <p:nvPr>
            <p:ph type="dt" sz="half" idx="10"/>
          </p:nvPr>
        </p:nvSpPr>
        <p:spPr/>
        <p:txBody>
          <a:bodyPr/>
          <a:lstStyle/>
          <a:p>
            <a:fld id="{A23720DD-5B6D-40BF-8493-A6B52D484E6B}" type="datetimeFigureOut">
              <a:rPr lang="tr-TR" smtClean="0"/>
              <a:pPr/>
              <a:t>27.09.2019</a:t>
            </a:fld>
            <a:endParaRPr lang="tr-TR" dirty="0"/>
          </a:p>
        </p:txBody>
      </p:sp>
      <p:sp>
        <p:nvSpPr>
          <p:cNvPr id="5" name="Footer Placeholder 4"/>
          <p:cNvSpPr>
            <a:spLocks noGrp="1"/>
          </p:cNvSpPr>
          <p:nvPr>
            <p:ph type="ftr" sz="quarter" idx="11"/>
          </p:nvPr>
        </p:nvSpPr>
        <p:spPr/>
        <p:txBody>
          <a:bodyPr/>
          <a:lstStyle/>
          <a:p>
            <a:endParaRPr lang="tr-TR" dirty="0"/>
          </a:p>
        </p:txBody>
      </p:sp>
      <p:sp>
        <p:nvSpPr>
          <p:cNvPr id="6" name="Slide Number Placeholder 5"/>
          <p:cNvSpPr>
            <a:spLocks noGrp="1"/>
          </p:cNvSpPr>
          <p:nvPr>
            <p:ph type="sldNum" sz="quarter" idx="12"/>
          </p:nvPr>
        </p:nvSpPr>
        <p:spPr/>
        <p:txBody>
          <a:bodyPr/>
          <a:lstStyle/>
          <a:p>
            <a:fld id="{F302176B-0E47-46AC-8F43-DAB4B8A37D06}" type="slidenum">
              <a:rPr lang="tr-TR" smtClean="0"/>
              <a:pPr/>
              <a:t>‹#›</a:t>
            </a:fld>
            <a:endParaRPr lang="tr-TR"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Content Placeholder 2"/>
          <p:cNvSpPr>
            <a:spLocks noGrp="1"/>
          </p:cNvSpPr>
          <p:nvPr>
            <p:ph idx="1"/>
          </p:nvPr>
        </p:nvSpPr>
        <p:spPr/>
        <p:txBody>
          <a:bodyPr/>
          <a:lstStyle>
            <a:lvl5pPr>
              <a:defRPr/>
            </a:lvl5pPr>
            <a:lvl6pPr>
              <a:defRPr/>
            </a:lvl6pPr>
            <a:lvl7pPr>
              <a:defRPr/>
            </a:lvl7pPr>
            <a:lvl8pPr>
              <a:defRPr/>
            </a:lvl8pPr>
            <a:lvl9pPr>
              <a:buFont typeface="Arial" pitchFamily="34" charset="0"/>
              <a:buChar char="•"/>
              <a:defRPr/>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smtClean="0"/>
          </a:p>
        </p:txBody>
      </p:sp>
      <p:sp>
        <p:nvSpPr>
          <p:cNvPr id="4" name="Date Placeholder 3"/>
          <p:cNvSpPr>
            <a:spLocks noGrp="1"/>
          </p:cNvSpPr>
          <p:nvPr>
            <p:ph type="dt" sz="half" idx="10"/>
          </p:nvPr>
        </p:nvSpPr>
        <p:spPr/>
        <p:txBody>
          <a:bodyPr/>
          <a:lstStyle/>
          <a:p>
            <a:fld id="{A23720DD-5B6D-40BF-8493-A6B52D484E6B}" type="datetimeFigureOut">
              <a:rPr lang="tr-TR" smtClean="0"/>
              <a:pPr/>
              <a:t>27.09.2019</a:t>
            </a:fld>
            <a:endParaRPr lang="tr-TR" dirty="0"/>
          </a:p>
        </p:txBody>
      </p:sp>
      <p:sp>
        <p:nvSpPr>
          <p:cNvPr id="5" name="Footer Placeholder 4"/>
          <p:cNvSpPr>
            <a:spLocks noGrp="1"/>
          </p:cNvSpPr>
          <p:nvPr>
            <p:ph type="ftr" sz="quarter" idx="11"/>
          </p:nvPr>
        </p:nvSpPr>
        <p:spPr/>
        <p:txBody>
          <a:bodyPr/>
          <a:lstStyle/>
          <a:p>
            <a:endParaRPr lang="tr-TR" dirty="0"/>
          </a:p>
        </p:txBody>
      </p:sp>
      <p:sp>
        <p:nvSpPr>
          <p:cNvPr id="6" name="Slide Number Placeholder 5"/>
          <p:cNvSpPr>
            <a:spLocks noGrp="1"/>
          </p:cNvSpPr>
          <p:nvPr>
            <p:ph type="sldNum" sz="quarter" idx="12"/>
          </p:nvPr>
        </p:nvSpPr>
        <p:spPr/>
        <p:txBody>
          <a:bodyPr/>
          <a:lstStyle/>
          <a:p>
            <a:fld id="{F302176B-0E47-46AC-8F43-DAB4B8A37D06}" type="slidenum">
              <a:rPr lang="tr-TR" smtClean="0"/>
              <a:pPr/>
              <a:t>‹#›</a:t>
            </a:fld>
            <a:endParaRPr lang="tr-TR"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Title 1"/>
          <p:cNvSpPr>
            <a:spLocks noGrp="1"/>
          </p:cNvSpPr>
          <p:nvPr>
            <p:ph type="title"/>
          </p:nvPr>
        </p:nvSpPr>
        <p:spPr>
          <a:xfrm>
            <a:off x="722313" y="1371600"/>
            <a:ext cx="7772400" cy="2505075"/>
          </a:xfrm>
        </p:spPr>
        <p:txBody>
          <a:bodyPr anchor="b"/>
          <a:lstStyle>
            <a:lvl1pPr algn="ctr" defTabSz="914400" rtl="0" eaLnBrk="1" latinLnBrk="0" hangingPunct="1">
              <a:lnSpc>
                <a:spcPct val="100000"/>
              </a:lnSpc>
              <a:spcBef>
                <a:spcPct val="0"/>
              </a:spcBef>
              <a:buNone/>
              <a:defRPr lang="en-US" sz="4800" kern="1200" dirty="0" smtClean="0">
                <a:solidFill>
                  <a:schemeClr val="tx2"/>
                </a:solidFill>
                <a:effectLst>
                  <a:outerShdw blurRad="63500" dist="38100" dir="5400000" algn="t" rotWithShape="0">
                    <a:prstClr val="black">
                      <a:alpha val="25000"/>
                    </a:prstClr>
                  </a:outerShdw>
                </a:effectLst>
                <a:latin typeface="+mn-lt"/>
                <a:ea typeface="+mj-ea"/>
                <a:cs typeface="+mj-cs"/>
              </a:defRPr>
            </a:lvl1pPr>
          </a:lstStyle>
          <a:p>
            <a:r>
              <a:rPr lang="tr-TR" smtClean="0"/>
              <a:t>Asıl başlık stili için tıklatın</a:t>
            </a:r>
            <a:endParaRPr lang="en-US" dirty="0"/>
          </a:p>
        </p:txBody>
      </p:sp>
      <p:sp>
        <p:nvSpPr>
          <p:cNvPr id="3" name="Text Placeholder 2"/>
          <p:cNvSpPr>
            <a:spLocks noGrp="1"/>
          </p:cNvSpPr>
          <p:nvPr>
            <p:ph type="body" idx="1"/>
          </p:nvPr>
        </p:nvSpPr>
        <p:spPr>
          <a:xfrm>
            <a:off x="722313" y="4068763"/>
            <a:ext cx="7772400" cy="1131887"/>
          </a:xfrm>
        </p:spPr>
        <p:txBody>
          <a:bodyPr anchor="t"/>
          <a:lstStyle>
            <a:lvl1pPr marL="0" indent="0" algn="ctr">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Date Placeholder 3"/>
          <p:cNvSpPr>
            <a:spLocks noGrp="1"/>
          </p:cNvSpPr>
          <p:nvPr>
            <p:ph type="dt" sz="half" idx="10"/>
          </p:nvPr>
        </p:nvSpPr>
        <p:spPr/>
        <p:txBody>
          <a:bodyPr/>
          <a:lstStyle/>
          <a:p>
            <a:fld id="{A23720DD-5B6D-40BF-8493-A6B52D484E6B}" type="datetimeFigureOut">
              <a:rPr lang="tr-TR" smtClean="0"/>
              <a:pPr/>
              <a:t>27.09.2019</a:t>
            </a:fld>
            <a:endParaRPr lang="tr-TR" dirty="0"/>
          </a:p>
        </p:txBody>
      </p:sp>
      <p:sp>
        <p:nvSpPr>
          <p:cNvPr id="5" name="Footer Placeholder 4"/>
          <p:cNvSpPr>
            <a:spLocks noGrp="1"/>
          </p:cNvSpPr>
          <p:nvPr>
            <p:ph type="ftr" sz="quarter" idx="11"/>
          </p:nvPr>
        </p:nvSpPr>
        <p:spPr/>
        <p:txBody>
          <a:bodyPr/>
          <a:lstStyle/>
          <a:p>
            <a:endParaRPr lang="tr-TR" dirty="0"/>
          </a:p>
        </p:txBody>
      </p:sp>
      <p:sp>
        <p:nvSpPr>
          <p:cNvPr id="6" name="Slide Number Placeholder 5"/>
          <p:cNvSpPr>
            <a:spLocks noGrp="1"/>
          </p:cNvSpPr>
          <p:nvPr>
            <p:ph type="sldNum" sz="quarter" idx="12"/>
          </p:nvPr>
        </p:nvSpPr>
        <p:spPr/>
        <p:txBody>
          <a:bodyPr/>
          <a:lstStyle/>
          <a:p>
            <a:fld id="{F302176B-0E47-46AC-8F43-DAB4B8A37D06}" type="slidenum">
              <a:rPr lang="tr-TR" smtClean="0"/>
              <a:pPr/>
              <a:t>‹#›</a:t>
            </a:fld>
            <a:endParaRPr lang="tr-TR" dirty="0"/>
          </a:p>
        </p:txBody>
      </p:sp>
      <p:sp>
        <p:nvSpPr>
          <p:cNvPr id="7" name="Oval 6"/>
          <p:cNvSpPr/>
          <p:nvPr/>
        </p:nvSpPr>
        <p:spPr>
          <a:xfrm>
            <a:off x="4495800" y="3924300"/>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Oval 7"/>
          <p:cNvSpPr/>
          <p:nvPr/>
        </p:nvSpPr>
        <p:spPr>
          <a:xfrm>
            <a:off x="4695825" y="3924300"/>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Oval 8"/>
          <p:cNvSpPr/>
          <p:nvPr/>
        </p:nvSpPr>
        <p:spPr>
          <a:xfrm>
            <a:off x="4296728" y="3924300"/>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a:p>
        </p:txBody>
      </p:sp>
      <p:sp>
        <p:nvSpPr>
          <p:cNvPr id="4" name="Content Placeholder 3"/>
          <p:cNvSpPr>
            <a:spLocks noGrp="1"/>
          </p:cNvSpPr>
          <p:nvPr>
            <p:ph sz="half" idx="2"/>
          </p:nvPr>
        </p:nvSpPr>
        <p:spPr>
          <a:xfrm>
            <a:off x="4648200" y="1600200"/>
            <a:ext cx="4038600" cy="4525963"/>
          </a:xfrm>
        </p:spPr>
        <p:txBody>
          <a:bodyPr/>
          <a:lstStyle>
            <a:lvl1pPr>
              <a:defRPr sz="2400"/>
            </a:lvl1pPr>
            <a:lvl2pPr>
              <a:defRPr sz="1600"/>
            </a:lvl2pPr>
            <a:lvl3pPr>
              <a:defRPr sz="16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smtClean="0"/>
          </a:p>
        </p:txBody>
      </p:sp>
      <p:sp>
        <p:nvSpPr>
          <p:cNvPr id="5" name="Date Placeholder 4"/>
          <p:cNvSpPr>
            <a:spLocks noGrp="1"/>
          </p:cNvSpPr>
          <p:nvPr>
            <p:ph type="dt" sz="half" idx="10"/>
          </p:nvPr>
        </p:nvSpPr>
        <p:spPr/>
        <p:txBody>
          <a:bodyPr/>
          <a:lstStyle/>
          <a:p>
            <a:fld id="{A23720DD-5B6D-40BF-8493-A6B52D484E6B}" type="datetimeFigureOut">
              <a:rPr lang="tr-TR" smtClean="0"/>
              <a:pPr/>
              <a:t>27.09.2019</a:t>
            </a:fld>
            <a:endParaRPr lang="tr-TR" dirty="0"/>
          </a:p>
        </p:txBody>
      </p:sp>
      <p:sp>
        <p:nvSpPr>
          <p:cNvPr id="6" name="Footer Placeholder 5"/>
          <p:cNvSpPr>
            <a:spLocks noGrp="1"/>
          </p:cNvSpPr>
          <p:nvPr>
            <p:ph type="ftr" sz="quarter" idx="11"/>
          </p:nvPr>
        </p:nvSpPr>
        <p:spPr/>
        <p:txBody>
          <a:bodyPr/>
          <a:lstStyle/>
          <a:p>
            <a:endParaRPr lang="tr-TR" dirty="0"/>
          </a:p>
        </p:txBody>
      </p:sp>
      <p:sp>
        <p:nvSpPr>
          <p:cNvPr id="7" name="Slide Number Placeholder 6"/>
          <p:cNvSpPr>
            <a:spLocks noGrp="1"/>
          </p:cNvSpPr>
          <p:nvPr>
            <p:ph type="sldNum" sz="quarter" idx="12"/>
          </p:nvPr>
        </p:nvSpPr>
        <p:spPr/>
        <p:txBody>
          <a:bodyPr/>
          <a:lstStyle/>
          <a:p>
            <a:fld id="{F302176B-0E47-46AC-8F43-DAB4B8A37D06}" type="slidenum">
              <a:rPr lang="tr-TR" smtClean="0"/>
              <a:pPr/>
              <a:t>‹#›</a:t>
            </a:fld>
            <a:endParaRPr lang="tr-TR" dirty="0"/>
          </a:p>
        </p:txBody>
      </p:sp>
      <p:sp>
        <p:nvSpPr>
          <p:cNvPr id="9" name="Content Placeholder 8"/>
          <p:cNvSpPr>
            <a:spLocks noGrp="1"/>
          </p:cNvSpPr>
          <p:nvPr>
            <p:ph sz="quarter" idx="13"/>
          </p:nvPr>
        </p:nvSpPr>
        <p:spPr>
          <a:xfrm>
            <a:off x="365760" y="1600200"/>
            <a:ext cx="4041648" cy="4526280"/>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tr-TR" smtClean="0"/>
              <a:t>Asıl başlık stili için tıklatın</a:t>
            </a:r>
            <a:endParaRPr lang="en-US"/>
          </a:p>
        </p:txBody>
      </p:sp>
      <p:sp>
        <p:nvSpPr>
          <p:cNvPr id="3" name="Text Placeholder 2"/>
          <p:cNvSpPr>
            <a:spLocks noGrp="1"/>
          </p:cNvSpPr>
          <p:nvPr>
            <p:ph type="body" idx="1"/>
          </p:nvPr>
        </p:nvSpPr>
        <p:spPr>
          <a:xfrm>
            <a:off x="457200" y="1600200"/>
            <a:ext cx="4040188" cy="609600"/>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5" name="Text Placeholder 4"/>
          <p:cNvSpPr>
            <a:spLocks noGrp="1"/>
          </p:cNvSpPr>
          <p:nvPr>
            <p:ph type="body" sz="quarter" idx="3"/>
          </p:nvPr>
        </p:nvSpPr>
        <p:spPr>
          <a:xfrm>
            <a:off x="4648200" y="1600200"/>
            <a:ext cx="4041775" cy="609600"/>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7" name="Date Placeholder 6"/>
          <p:cNvSpPr>
            <a:spLocks noGrp="1"/>
          </p:cNvSpPr>
          <p:nvPr>
            <p:ph type="dt" sz="half" idx="10"/>
          </p:nvPr>
        </p:nvSpPr>
        <p:spPr/>
        <p:txBody>
          <a:bodyPr/>
          <a:lstStyle/>
          <a:p>
            <a:fld id="{A23720DD-5B6D-40BF-8493-A6B52D484E6B}" type="datetimeFigureOut">
              <a:rPr lang="tr-TR" smtClean="0"/>
              <a:pPr/>
              <a:t>27.09.2019</a:t>
            </a:fld>
            <a:endParaRPr lang="tr-TR" dirty="0"/>
          </a:p>
        </p:txBody>
      </p:sp>
      <p:sp>
        <p:nvSpPr>
          <p:cNvPr id="8" name="Footer Placeholder 7"/>
          <p:cNvSpPr>
            <a:spLocks noGrp="1"/>
          </p:cNvSpPr>
          <p:nvPr>
            <p:ph type="ftr" sz="quarter" idx="11"/>
          </p:nvPr>
        </p:nvSpPr>
        <p:spPr/>
        <p:txBody>
          <a:bodyPr/>
          <a:lstStyle/>
          <a:p>
            <a:endParaRPr lang="tr-TR" dirty="0"/>
          </a:p>
        </p:txBody>
      </p:sp>
      <p:sp>
        <p:nvSpPr>
          <p:cNvPr id="9" name="Slide Number Placeholder 8"/>
          <p:cNvSpPr>
            <a:spLocks noGrp="1"/>
          </p:cNvSpPr>
          <p:nvPr>
            <p:ph type="sldNum" sz="quarter" idx="12"/>
          </p:nvPr>
        </p:nvSpPr>
        <p:spPr/>
        <p:txBody>
          <a:bodyPr/>
          <a:lstStyle/>
          <a:p>
            <a:fld id="{F302176B-0E47-46AC-8F43-DAB4B8A37D06}" type="slidenum">
              <a:rPr lang="tr-TR" smtClean="0"/>
              <a:pPr/>
              <a:t>‹#›</a:t>
            </a:fld>
            <a:endParaRPr lang="tr-TR" dirty="0"/>
          </a:p>
        </p:txBody>
      </p:sp>
      <p:sp>
        <p:nvSpPr>
          <p:cNvPr id="11" name="Content Placeholder 10"/>
          <p:cNvSpPr>
            <a:spLocks noGrp="1"/>
          </p:cNvSpPr>
          <p:nvPr>
            <p:ph sz="quarter" idx="13"/>
          </p:nvPr>
        </p:nvSpPr>
        <p:spPr>
          <a:xfrm>
            <a:off x="457200" y="2212848"/>
            <a:ext cx="4041648" cy="3913632"/>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13" name="Content Placeholder 12"/>
          <p:cNvSpPr>
            <a:spLocks noGrp="1"/>
          </p:cNvSpPr>
          <p:nvPr>
            <p:ph sz="quarter" idx="14"/>
          </p:nvPr>
        </p:nvSpPr>
        <p:spPr>
          <a:xfrm>
            <a:off x="4672584" y="2212848"/>
            <a:ext cx="4041648" cy="3913187"/>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Date Placeholder 2"/>
          <p:cNvSpPr>
            <a:spLocks noGrp="1"/>
          </p:cNvSpPr>
          <p:nvPr>
            <p:ph type="dt" sz="half" idx="10"/>
          </p:nvPr>
        </p:nvSpPr>
        <p:spPr/>
        <p:txBody>
          <a:bodyPr/>
          <a:lstStyle/>
          <a:p>
            <a:fld id="{A23720DD-5B6D-40BF-8493-A6B52D484E6B}" type="datetimeFigureOut">
              <a:rPr lang="tr-TR" smtClean="0"/>
              <a:pPr/>
              <a:t>27.09.2019</a:t>
            </a:fld>
            <a:endParaRPr lang="tr-TR" dirty="0"/>
          </a:p>
        </p:txBody>
      </p:sp>
      <p:sp>
        <p:nvSpPr>
          <p:cNvPr id="4" name="Footer Placeholder 3"/>
          <p:cNvSpPr>
            <a:spLocks noGrp="1"/>
          </p:cNvSpPr>
          <p:nvPr>
            <p:ph type="ftr" sz="quarter" idx="11"/>
          </p:nvPr>
        </p:nvSpPr>
        <p:spPr/>
        <p:txBody>
          <a:bodyPr/>
          <a:lstStyle/>
          <a:p>
            <a:endParaRPr lang="tr-TR" dirty="0"/>
          </a:p>
        </p:txBody>
      </p:sp>
      <p:sp>
        <p:nvSpPr>
          <p:cNvPr id="5" name="Slide Number Placeholder 4"/>
          <p:cNvSpPr>
            <a:spLocks noGrp="1"/>
          </p:cNvSpPr>
          <p:nvPr>
            <p:ph type="sldNum" sz="quarter" idx="12"/>
          </p:nvPr>
        </p:nvSpPr>
        <p:spPr/>
        <p:txBody>
          <a:bodyPr/>
          <a:lstStyle/>
          <a:p>
            <a:fld id="{F302176B-0E47-46AC-8F43-DAB4B8A37D06}" type="slidenum">
              <a:rPr lang="tr-TR" smtClean="0"/>
              <a:pPr/>
              <a:t>‹#›</a:t>
            </a:fld>
            <a:endParaRPr lang="tr-TR"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23720DD-5B6D-40BF-8493-A6B52D484E6B}" type="datetimeFigureOut">
              <a:rPr lang="tr-TR" smtClean="0"/>
              <a:pPr/>
              <a:t>27.09.2019</a:t>
            </a:fld>
            <a:endParaRPr lang="tr-TR" dirty="0"/>
          </a:p>
        </p:txBody>
      </p:sp>
      <p:sp>
        <p:nvSpPr>
          <p:cNvPr id="3" name="Footer Placeholder 2"/>
          <p:cNvSpPr>
            <a:spLocks noGrp="1"/>
          </p:cNvSpPr>
          <p:nvPr>
            <p:ph type="ftr" sz="quarter" idx="11"/>
          </p:nvPr>
        </p:nvSpPr>
        <p:spPr/>
        <p:txBody>
          <a:bodyPr/>
          <a:lstStyle/>
          <a:p>
            <a:endParaRPr lang="tr-TR" dirty="0"/>
          </a:p>
        </p:txBody>
      </p:sp>
      <p:sp>
        <p:nvSpPr>
          <p:cNvPr id="4" name="Slide Number Placeholder 3"/>
          <p:cNvSpPr>
            <a:spLocks noGrp="1"/>
          </p:cNvSpPr>
          <p:nvPr>
            <p:ph type="sldNum" sz="quarter" idx="12"/>
          </p:nvPr>
        </p:nvSpPr>
        <p:spPr/>
        <p:txBody>
          <a:bodyPr/>
          <a:lstStyle/>
          <a:p>
            <a:fld id="{F302176B-0E47-46AC-8F43-DAB4B8A37D06}" type="slidenum">
              <a:rPr lang="tr-TR" smtClean="0"/>
              <a:pPr/>
              <a:t>‹#›</a:t>
            </a:fld>
            <a:endParaRPr lang="tr-TR"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Title 1"/>
          <p:cNvSpPr>
            <a:spLocks noGrp="1"/>
          </p:cNvSpPr>
          <p:nvPr>
            <p:ph type="title"/>
          </p:nvPr>
        </p:nvSpPr>
        <p:spPr>
          <a:xfrm>
            <a:off x="5907087" y="266700"/>
            <a:ext cx="3008313" cy="2095500"/>
          </a:xfrm>
        </p:spPr>
        <p:txBody>
          <a:bodyPr anchor="b"/>
          <a:lstStyle>
            <a:lvl1pPr algn="ctr">
              <a:lnSpc>
                <a:spcPct val="100000"/>
              </a:lnSpc>
              <a:defRPr sz="2800" b="0">
                <a:effectLst>
                  <a:outerShdw blurRad="50800" dist="25400" dir="5400000" algn="t" rotWithShape="0">
                    <a:prstClr val="black">
                      <a:alpha val="25000"/>
                    </a:prstClr>
                  </a:outerShdw>
                </a:effectLst>
              </a:defRPr>
            </a:lvl1pPr>
          </a:lstStyle>
          <a:p>
            <a:r>
              <a:rPr lang="tr-TR" smtClean="0"/>
              <a:t>Asıl başlık stili için tıklatın</a:t>
            </a:r>
            <a:endParaRPr lang="en-US" dirty="0"/>
          </a:p>
        </p:txBody>
      </p:sp>
      <p:sp>
        <p:nvSpPr>
          <p:cNvPr id="3" name="Content Placeholder 2"/>
          <p:cNvSpPr>
            <a:spLocks noGrp="1"/>
          </p:cNvSpPr>
          <p:nvPr>
            <p:ph idx="1"/>
          </p:nvPr>
        </p:nvSpPr>
        <p:spPr>
          <a:xfrm>
            <a:off x="719137" y="273050"/>
            <a:ext cx="4995863"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Text Placeholder 3"/>
          <p:cNvSpPr>
            <a:spLocks noGrp="1"/>
          </p:cNvSpPr>
          <p:nvPr>
            <p:ph type="body" sz="half" idx="2"/>
          </p:nvPr>
        </p:nvSpPr>
        <p:spPr>
          <a:xfrm>
            <a:off x="5907087" y="2438400"/>
            <a:ext cx="3008313" cy="3687763"/>
          </a:xfrm>
        </p:spPr>
        <p:txBody>
          <a:bodyPr>
            <a:normAutofit/>
          </a:bodyPr>
          <a:lstStyle>
            <a:lvl1pPr marL="0" indent="0" algn="ctr">
              <a:lnSpc>
                <a:spcPct val="125000"/>
              </a:lnSpc>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Date Placeholder 4"/>
          <p:cNvSpPr>
            <a:spLocks noGrp="1"/>
          </p:cNvSpPr>
          <p:nvPr>
            <p:ph type="dt" sz="half" idx="10"/>
          </p:nvPr>
        </p:nvSpPr>
        <p:spPr/>
        <p:txBody>
          <a:bodyPr/>
          <a:lstStyle/>
          <a:p>
            <a:fld id="{A23720DD-5B6D-40BF-8493-A6B52D484E6B}" type="datetimeFigureOut">
              <a:rPr lang="tr-TR" smtClean="0"/>
              <a:pPr/>
              <a:t>27.09.2019</a:t>
            </a:fld>
            <a:endParaRPr lang="tr-TR" dirty="0"/>
          </a:p>
        </p:txBody>
      </p:sp>
      <p:sp>
        <p:nvSpPr>
          <p:cNvPr id="6" name="Footer Placeholder 5"/>
          <p:cNvSpPr>
            <a:spLocks noGrp="1"/>
          </p:cNvSpPr>
          <p:nvPr>
            <p:ph type="ftr" sz="quarter" idx="11"/>
          </p:nvPr>
        </p:nvSpPr>
        <p:spPr/>
        <p:txBody>
          <a:bodyPr/>
          <a:lstStyle/>
          <a:p>
            <a:endParaRPr lang="tr-TR" dirty="0"/>
          </a:p>
        </p:txBody>
      </p:sp>
      <p:sp>
        <p:nvSpPr>
          <p:cNvPr id="7" name="Slide Number Placeholder 6"/>
          <p:cNvSpPr>
            <a:spLocks noGrp="1"/>
          </p:cNvSpPr>
          <p:nvPr>
            <p:ph type="sldNum" sz="quarter" idx="12"/>
          </p:nvPr>
        </p:nvSpPr>
        <p:spPr/>
        <p:txBody>
          <a:bodyPr/>
          <a:lstStyle/>
          <a:p>
            <a:fld id="{F302176B-0E47-46AC-8F43-DAB4B8A37D06}" type="slidenum">
              <a:rPr lang="tr-TR" smtClean="0"/>
              <a:pPr/>
              <a:t>‹#›</a:t>
            </a:fld>
            <a:endParaRPr lang="tr-TR"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Title 1"/>
          <p:cNvSpPr>
            <a:spLocks noGrp="1"/>
          </p:cNvSpPr>
          <p:nvPr>
            <p:ph type="title"/>
          </p:nvPr>
        </p:nvSpPr>
        <p:spPr>
          <a:xfrm>
            <a:off x="1679576" y="228600"/>
            <a:ext cx="5711824" cy="895350"/>
          </a:xfrm>
        </p:spPr>
        <p:txBody>
          <a:bodyPr anchor="b"/>
          <a:lstStyle>
            <a:lvl1pPr algn="ctr">
              <a:lnSpc>
                <a:spcPct val="100000"/>
              </a:lnSpc>
              <a:defRPr sz="2800" b="0"/>
            </a:lvl1pPr>
          </a:lstStyle>
          <a:p>
            <a:r>
              <a:rPr lang="tr-TR" smtClean="0"/>
              <a:t>Asıl başlık stili için tıklatın</a:t>
            </a:r>
            <a:endParaRPr lang="en-US" dirty="0"/>
          </a:p>
        </p:txBody>
      </p:sp>
      <p:sp>
        <p:nvSpPr>
          <p:cNvPr id="3" name="Picture Placeholder 2"/>
          <p:cNvSpPr>
            <a:spLocks noGrp="1"/>
          </p:cNvSpPr>
          <p:nvPr>
            <p:ph type="pic" idx="1"/>
          </p:nvPr>
        </p:nvSpPr>
        <p:spPr>
          <a:xfrm>
            <a:off x="1508126" y="1143000"/>
            <a:ext cx="6054724" cy="4541044"/>
          </a:xfrm>
          <a:ln w="76200">
            <a:solidFill>
              <a:schemeClr val="bg1"/>
            </a:solidFill>
          </a:ln>
          <a:effectLst>
            <a:outerShdw blurRad="88900" dist="50800" dir="5400000" algn="ctr" rotWithShape="0">
              <a:srgbClr val="000000">
                <a:alpha val="25000"/>
              </a:srgbClr>
            </a:outerShdw>
          </a:effectLst>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tr-TR" dirty="0" smtClean="0"/>
              <a:t>Resim eklemek için simgeyi tıklatın</a:t>
            </a:r>
            <a:endParaRPr lang="en-US" dirty="0"/>
          </a:p>
        </p:txBody>
      </p:sp>
      <p:sp>
        <p:nvSpPr>
          <p:cNvPr id="4" name="Text Placeholder 3"/>
          <p:cNvSpPr>
            <a:spLocks noGrp="1"/>
          </p:cNvSpPr>
          <p:nvPr>
            <p:ph type="body" sz="half" idx="2"/>
          </p:nvPr>
        </p:nvSpPr>
        <p:spPr>
          <a:xfrm>
            <a:off x="1679576" y="5810250"/>
            <a:ext cx="5711824" cy="5334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Date Placeholder 4"/>
          <p:cNvSpPr>
            <a:spLocks noGrp="1"/>
          </p:cNvSpPr>
          <p:nvPr>
            <p:ph type="dt" sz="half" idx="10"/>
          </p:nvPr>
        </p:nvSpPr>
        <p:spPr/>
        <p:txBody>
          <a:bodyPr/>
          <a:lstStyle/>
          <a:p>
            <a:fld id="{A23720DD-5B6D-40BF-8493-A6B52D484E6B}" type="datetimeFigureOut">
              <a:rPr lang="tr-TR" smtClean="0"/>
              <a:pPr/>
              <a:t>27.09.2019</a:t>
            </a:fld>
            <a:endParaRPr lang="tr-TR" dirty="0"/>
          </a:p>
        </p:txBody>
      </p:sp>
      <p:sp>
        <p:nvSpPr>
          <p:cNvPr id="6" name="Footer Placeholder 5"/>
          <p:cNvSpPr>
            <a:spLocks noGrp="1"/>
          </p:cNvSpPr>
          <p:nvPr>
            <p:ph type="ftr" sz="quarter" idx="11"/>
          </p:nvPr>
        </p:nvSpPr>
        <p:spPr/>
        <p:txBody>
          <a:bodyPr/>
          <a:lstStyle/>
          <a:p>
            <a:endParaRPr lang="tr-TR" dirty="0"/>
          </a:p>
        </p:txBody>
      </p:sp>
      <p:sp>
        <p:nvSpPr>
          <p:cNvPr id="7" name="Slide Number Placeholder 6"/>
          <p:cNvSpPr>
            <a:spLocks noGrp="1"/>
          </p:cNvSpPr>
          <p:nvPr>
            <p:ph type="sldNum" sz="quarter" idx="12"/>
          </p:nvPr>
        </p:nvSpPr>
        <p:spPr/>
        <p:txBody>
          <a:bodyPr/>
          <a:lstStyle/>
          <a:p>
            <a:fld id="{F302176B-0E47-46AC-8F43-DAB4B8A37D06}" type="slidenum">
              <a:rPr lang="tr-TR" smtClean="0"/>
              <a:pPr/>
              <a:t>‹#›</a:t>
            </a:fld>
            <a:endParaRPr lang="tr-TR"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0"/>
            <a:ext cx="8229600" cy="1600200"/>
          </a:xfrm>
          <a:prstGeom prst="rect">
            <a:avLst/>
          </a:prstGeom>
        </p:spPr>
        <p:txBody>
          <a:bodyPr vert="horz" lIns="91440" tIns="45720" rIns="91440" bIns="45720" rtlCol="0" anchor="b">
            <a:noAutofit/>
          </a:bodyPr>
          <a:lstStyle/>
          <a:p>
            <a:r>
              <a:rPr lang="tr-TR" smtClean="0"/>
              <a:t>Asıl başlık stili için tıklatın</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smtClean="0"/>
          </a:p>
        </p:txBody>
      </p:sp>
      <p:sp>
        <p:nvSpPr>
          <p:cNvPr id="4" name="Date Placeholder 3"/>
          <p:cNvSpPr>
            <a:spLocks noGrp="1"/>
          </p:cNvSpPr>
          <p:nvPr>
            <p:ph type="dt" sz="half" idx="2"/>
          </p:nvPr>
        </p:nvSpPr>
        <p:spPr>
          <a:xfrm>
            <a:off x="6363347" y="6356350"/>
            <a:ext cx="2085975" cy="365125"/>
          </a:xfrm>
          <a:prstGeom prst="rect">
            <a:avLst/>
          </a:prstGeom>
        </p:spPr>
        <p:txBody>
          <a:bodyPr vert="horz" lIns="91440" tIns="45720" rIns="45720" bIns="45720" rtlCol="0" anchor="ctr"/>
          <a:lstStyle>
            <a:lvl1pPr algn="r">
              <a:defRPr sz="1200">
                <a:solidFill>
                  <a:schemeClr val="tx1">
                    <a:lumMod val="65000"/>
                    <a:lumOff val="35000"/>
                  </a:schemeClr>
                </a:solidFill>
                <a:latin typeface="Century Gothic" pitchFamily="34" charset="0"/>
              </a:defRPr>
            </a:lvl1pPr>
          </a:lstStyle>
          <a:p>
            <a:fld id="{A23720DD-5B6D-40BF-8493-A6B52D484E6B}" type="datetimeFigureOut">
              <a:rPr lang="tr-TR" smtClean="0"/>
              <a:pPr/>
              <a:t>27.09.2019</a:t>
            </a:fld>
            <a:endParaRPr lang="tr-TR" dirty="0"/>
          </a:p>
        </p:txBody>
      </p:sp>
      <p:sp>
        <p:nvSpPr>
          <p:cNvPr id="5" name="Footer Placeholder 4"/>
          <p:cNvSpPr>
            <a:spLocks noGrp="1"/>
          </p:cNvSpPr>
          <p:nvPr>
            <p:ph type="ftr" sz="quarter" idx="3"/>
          </p:nvPr>
        </p:nvSpPr>
        <p:spPr>
          <a:xfrm>
            <a:off x="659165" y="6356350"/>
            <a:ext cx="2847975" cy="365125"/>
          </a:xfrm>
          <a:prstGeom prst="rect">
            <a:avLst/>
          </a:prstGeom>
        </p:spPr>
        <p:txBody>
          <a:bodyPr vert="horz" lIns="45720" tIns="45720" rIns="91440" bIns="45720" rtlCol="0" anchor="ctr"/>
          <a:lstStyle>
            <a:lvl1pPr algn="l">
              <a:defRPr sz="1200">
                <a:solidFill>
                  <a:schemeClr val="tx1">
                    <a:lumMod val="65000"/>
                    <a:lumOff val="35000"/>
                  </a:schemeClr>
                </a:solidFill>
                <a:latin typeface="Century Gothic" pitchFamily="34" charset="0"/>
              </a:defRPr>
            </a:lvl1pPr>
          </a:lstStyle>
          <a:p>
            <a:endParaRPr lang="tr-TR" dirty="0"/>
          </a:p>
        </p:txBody>
      </p:sp>
      <p:sp>
        <p:nvSpPr>
          <p:cNvPr id="6" name="Slide Number Placeholder 5"/>
          <p:cNvSpPr>
            <a:spLocks noGrp="1"/>
          </p:cNvSpPr>
          <p:nvPr>
            <p:ph type="sldNum" sz="quarter" idx="4"/>
          </p:nvPr>
        </p:nvSpPr>
        <p:spPr>
          <a:xfrm>
            <a:off x="8543278" y="6356350"/>
            <a:ext cx="561975" cy="365125"/>
          </a:xfrm>
          <a:prstGeom prst="rect">
            <a:avLst/>
          </a:prstGeom>
        </p:spPr>
        <p:txBody>
          <a:bodyPr vert="horz" lIns="27432" tIns="45720" rIns="45720" bIns="45720" rtlCol="0" anchor="ctr"/>
          <a:lstStyle>
            <a:lvl1pPr algn="l">
              <a:defRPr sz="1200">
                <a:solidFill>
                  <a:schemeClr val="tx1">
                    <a:lumMod val="65000"/>
                    <a:lumOff val="35000"/>
                  </a:schemeClr>
                </a:solidFill>
                <a:latin typeface="Century Gothic" pitchFamily="34" charset="0"/>
              </a:defRPr>
            </a:lvl1pPr>
          </a:lstStyle>
          <a:p>
            <a:fld id="{F302176B-0E47-46AC-8F43-DAB4B8A37D06}" type="slidenum">
              <a:rPr lang="tr-TR" smtClean="0"/>
              <a:pPr/>
              <a:t>‹#›</a:t>
            </a:fld>
            <a:endParaRPr lang="tr-TR" dirty="0"/>
          </a:p>
        </p:txBody>
      </p:sp>
      <p:sp>
        <p:nvSpPr>
          <p:cNvPr id="7" name="Oval 6"/>
          <p:cNvSpPr/>
          <p:nvPr/>
        </p:nvSpPr>
        <p:spPr>
          <a:xfrm>
            <a:off x="8457760" y="6499384"/>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dirty="0">
              <a:solidFill>
                <a:schemeClr val="lt1"/>
              </a:solidFill>
              <a:latin typeface="+mn-lt"/>
              <a:ea typeface="+mn-ea"/>
              <a:cs typeface="+mn-cs"/>
            </a:endParaRPr>
          </a:p>
        </p:txBody>
      </p:sp>
      <p:sp>
        <p:nvSpPr>
          <p:cNvPr id="8" name="Oval 7"/>
          <p:cNvSpPr/>
          <p:nvPr/>
        </p:nvSpPr>
        <p:spPr>
          <a:xfrm>
            <a:off x="569119" y="6499384"/>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cSld>
  <p:clrMap bg1="lt1" tx1="dk1" bg2="lt2" tx2="dk2" accent1="accent1" accent2="accent2" accent3="accent3" accent4="accent4" accent5="accent5" accent6="accent6" hlink="hlink" folHlink="folHlink"/>
  <p:sldLayoutIdLst>
    <p:sldLayoutId id="2147483937" r:id="rId1"/>
    <p:sldLayoutId id="2147483938" r:id="rId2"/>
    <p:sldLayoutId id="2147483939" r:id="rId3"/>
    <p:sldLayoutId id="2147483940" r:id="rId4"/>
    <p:sldLayoutId id="2147483941" r:id="rId5"/>
    <p:sldLayoutId id="2147483942" r:id="rId6"/>
    <p:sldLayoutId id="2147483943" r:id="rId7"/>
    <p:sldLayoutId id="2147483944" r:id="rId8"/>
    <p:sldLayoutId id="2147483945" r:id="rId9"/>
    <p:sldLayoutId id="2147483946" r:id="rId10"/>
    <p:sldLayoutId id="2147483947" r:id="rId11"/>
  </p:sldLayoutIdLst>
  <p:txStyles>
    <p:titleStyle>
      <a:lvl1pPr algn="ctr" defTabSz="914400" rtl="0" eaLnBrk="1" latinLnBrk="0" hangingPunct="1">
        <a:lnSpc>
          <a:spcPts val="5800"/>
        </a:lnSpc>
        <a:spcBef>
          <a:spcPct val="0"/>
        </a:spcBef>
        <a:buNone/>
        <a:defRPr sz="5400" kern="1200">
          <a:solidFill>
            <a:schemeClr val="tx2"/>
          </a:solidFill>
          <a:effectLst>
            <a:outerShdw blurRad="63500" dist="38100" dir="5400000" algn="t" rotWithShape="0">
              <a:prstClr val="black">
                <a:alpha val="25000"/>
              </a:prstClr>
            </a:outerShdw>
          </a:effectLst>
          <a:latin typeface="+mn-lt"/>
          <a:ea typeface="+mj-ea"/>
          <a:cs typeface="+mj-cs"/>
        </a:defRPr>
      </a:lvl1pPr>
    </p:titleStyle>
    <p:bodyStyle>
      <a:lvl1pPr marL="342900" indent="-342900" algn="l" defTabSz="914400" rtl="0" eaLnBrk="1" latinLnBrk="0" hangingPunct="1">
        <a:spcBef>
          <a:spcPct val="20000"/>
        </a:spcBef>
        <a:buFont typeface="Arial" pitchFamily="34" charset="0"/>
        <a:buChar char="•"/>
        <a:defRPr sz="2400" kern="1200">
          <a:solidFill>
            <a:schemeClr val="tx1">
              <a:lumMod val="50000"/>
              <a:lumOff val="50000"/>
            </a:schemeClr>
          </a:solidFill>
          <a:latin typeface="+mj-lt"/>
          <a:ea typeface="+mn-ea"/>
          <a:cs typeface="+mn-cs"/>
        </a:defRPr>
      </a:lvl1pPr>
      <a:lvl2pPr marL="742950" indent="-28575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2pPr>
      <a:lvl3pPr marL="11430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3pPr>
      <a:lvl4pPr marL="16002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4pPr>
      <a:lvl5pPr marL="20574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5pPr>
      <a:lvl6pPr marL="25146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6pPr>
      <a:lvl7pPr marL="29718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7pPr>
      <a:lvl8pPr marL="34290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8pPr>
      <a:lvl9pPr marL="38862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ctrTitle"/>
          </p:nvPr>
        </p:nvSpPr>
        <p:spPr>
          <a:xfrm>
            <a:off x="500034" y="714356"/>
            <a:ext cx="7772400" cy="2088231"/>
          </a:xfrm>
        </p:spPr>
        <p:txBody>
          <a:bodyPr/>
          <a:lstStyle/>
          <a:p>
            <a:r>
              <a:rPr lang="tr-TR" sz="6000" b="1" dirty="0" smtClean="0">
                <a:solidFill>
                  <a:schemeClr val="accent2"/>
                </a:solidFill>
                <a:effectLst/>
                <a:latin typeface="Times New Roman" pitchFamily="18" charset="0"/>
                <a:cs typeface="Times New Roman" pitchFamily="18" charset="0"/>
              </a:rPr>
              <a:t>TOHUMCULUK</a:t>
            </a:r>
            <a:r>
              <a:rPr lang="tr-TR" dirty="0" smtClean="0">
                <a:solidFill>
                  <a:schemeClr val="accent2"/>
                </a:solidFill>
              </a:rPr>
              <a:t/>
            </a:r>
            <a:br>
              <a:rPr lang="tr-TR" dirty="0" smtClean="0">
                <a:solidFill>
                  <a:schemeClr val="accent2"/>
                </a:solidFill>
              </a:rPr>
            </a:br>
            <a:r>
              <a:rPr lang="tr-TR" b="1" dirty="0" smtClean="0">
                <a:solidFill>
                  <a:schemeClr val="accent5">
                    <a:lumMod val="75000"/>
                  </a:schemeClr>
                </a:solidFill>
              </a:rPr>
              <a:t>YONCA </a:t>
            </a:r>
            <a:endParaRPr lang="tr-TR" b="1" dirty="0">
              <a:solidFill>
                <a:schemeClr val="accent5">
                  <a:lumMod val="75000"/>
                </a:schemeClr>
              </a:solidFill>
            </a:endParaRPr>
          </a:p>
        </p:txBody>
      </p:sp>
      <p:pic>
        <p:nvPicPr>
          <p:cNvPr id="3075" name="Picture 3" descr="C:\Users\ASUS\Desktop\Yonca\18.pn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350965" y="3717032"/>
            <a:ext cx="6984776" cy="2669410"/>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404237025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457200" y="476672"/>
            <a:ext cx="8229600" cy="5649491"/>
          </a:xfrm>
        </p:spPr>
        <p:txBody>
          <a:bodyPr/>
          <a:lstStyle/>
          <a:p>
            <a:pPr>
              <a:buFont typeface="Wingdings" pitchFamily="2" charset="2"/>
              <a:buChar char="v"/>
            </a:pPr>
            <a:r>
              <a:rPr lang="tr-TR" b="1" dirty="0">
                <a:solidFill>
                  <a:srgbClr val="000000"/>
                </a:solidFill>
                <a:latin typeface="PT Sans"/>
              </a:rPr>
              <a:t> </a:t>
            </a:r>
            <a:r>
              <a:rPr lang="tr-TR" dirty="0">
                <a:solidFill>
                  <a:srgbClr val="000000"/>
                </a:solidFill>
                <a:latin typeface="Times New Roman" pitchFamily="18" charset="0"/>
                <a:cs typeface="Times New Roman" pitchFamily="18" charset="0"/>
              </a:rPr>
              <a:t>Küsküt bitkisi yoncanın en önemli asalağı olup, küskütle mücadele, sertifikalı tohum kullanarak, temiz tarlaya ekim yaparak ve kimyasal yöntemle mümkündür</a:t>
            </a:r>
            <a:r>
              <a:rPr lang="tr-TR" dirty="0" smtClean="0">
                <a:solidFill>
                  <a:srgbClr val="000000"/>
                </a:solidFill>
                <a:latin typeface="Times New Roman" pitchFamily="18" charset="0"/>
                <a:cs typeface="Times New Roman" pitchFamily="18" charset="0"/>
              </a:rPr>
              <a:t>. </a:t>
            </a:r>
          </a:p>
          <a:p>
            <a:pPr>
              <a:buFont typeface="Wingdings" pitchFamily="2" charset="2"/>
              <a:buChar char="v"/>
            </a:pPr>
            <a:r>
              <a:rPr lang="tr-TR" dirty="0" smtClean="0">
                <a:solidFill>
                  <a:srgbClr val="000000"/>
                </a:solidFill>
                <a:latin typeface="Times New Roman" pitchFamily="18" charset="0"/>
                <a:cs typeface="Times New Roman" pitchFamily="18" charset="0"/>
              </a:rPr>
              <a:t>Ayrıca küsküt </a:t>
            </a:r>
            <a:r>
              <a:rPr lang="tr-TR" dirty="0" err="1" smtClean="0">
                <a:solidFill>
                  <a:srgbClr val="000000"/>
                </a:solidFill>
                <a:latin typeface="Times New Roman" pitchFamily="18" charset="0"/>
                <a:cs typeface="Times New Roman" pitchFamily="18" charset="0"/>
              </a:rPr>
              <a:t>tohumalrı</a:t>
            </a:r>
            <a:r>
              <a:rPr lang="tr-TR" dirty="0" smtClean="0">
                <a:solidFill>
                  <a:srgbClr val="000000"/>
                </a:solidFill>
                <a:latin typeface="Times New Roman" pitchFamily="18" charset="0"/>
                <a:cs typeface="Times New Roman" pitchFamily="18" charset="0"/>
              </a:rPr>
              <a:t> hayvanların sindirim sisteminde çimlenme yeteneğini kaybetmeden geçirebildikleri için küskütle bulaşık alanlarda hayvanlar otlatılmamalı, </a:t>
            </a:r>
            <a:r>
              <a:rPr lang="tr-TR" dirty="0" err="1" smtClean="0">
                <a:solidFill>
                  <a:srgbClr val="000000"/>
                </a:solidFill>
                <a:latin typeface="Times New Roman" pitchFamily="18" charset="0"/>
                <a:cs typeface="Times New Roman" pitchFamily="18" charset="0"/>
              </a:rPr>
              <a:t>küskütlü</a:t>
            </a:r>
            <a:r>
              <a:rPr lang="tr-TR" dirty="0" smtClean="0">
                <a:solidFill>
                  <a:srgbClr val="000000"/>
                </a:solidFill>
                <a:latin typeface="Times New Roman" pitchFamily="18" charset="0"/>
                <a:cs typeface="Times New Roman" pitchFamily="18" charset="0"/>
              </a:rPr>
              <a:t> yonca yiyen hayvanların gübreleri kullanılmamalıdır.</a:t>
            </a:r>
            <a:endParaRPr lang="tr-TR" dirty="0">
              <a:latin typeface="Times New Roman" pitchFamily="18" charset="0"/>
              <a:cs typeface="Times New Roman" pitchFamily="18" charset="0"/>
            </a:endParaRPr>
          </a:p>
        </p:txBody>
      </p:sp>
      <p:pic>
        <p:nvPicPr>
          <p:cNvPr id="7170" name="Picture 2" descr="C:\Users\ASUS\Desktop\Yonca\34.pn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2428875" y="4149080"/>
            <a:ext cx="4286250" cy="2304256"/>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46415241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457200" y="0"/>
            <a:ext cx="8229600" cy="908720"/>
          </a:xfrm>
        </p:spPr>
        <p:txBody>
          <a:bodyPr/>
          <a:lstStyle/>
          <a:p>
            <a:r>
              <a:rPr lang="tr-TR" dirty="0" smtClean="0">
                <a:solidFill>
                  <a:schemeClr val="accent5"/>
                </a:solidFill>
              </a:rPr>
              <a:t>Hasat Zamanı</a:t>
            </a:r>
            <a:endParaRPr lang="tr-TR" dirty="0">
              <a:solidFill>
                <a:schemeClr val="accent5"/>
              </a:solidFill>
            </a:endParaRPr>
          </a:p>
        </p:txBody>
      </p:sp>
      <p:sp>
        <p:nvSpPr>
          <p:cNvPr id="3" name="İçerik Yer Tutucusu 2"/>
          <p:cNvSpPr>
            <a:spLocks noGrp="1"/>
          </p:cNvSpPr>
          <p:nvPr>
            <p:ph idx="1"/>
          </p:nvPr>
        </p:nvSpPr>
        <p:spPr>
          <a:xfrm>
            <a:off x="0" y="836712"/>
            <a:ext cx="9144000" cy="5328592"/>
          </a:xfrm>
        </p:spPr>
        <p:txBody>
          <a:bodyPr>
            <a:noAutofit/>
          </a:bodyPr>
          <a:lstStyle/>
          <a:p>
            <a:pPr algn="just">
              <a:buFont typeface="Wingdings" pitchFamily="2" charset="2"/>
              <a:buChar char="§"/>
            </a:pPr>
            <a:r>
              <a:rPr lang="tr-TR" dirty="0">
                <a:solidFill>
                  <a:schemeClr val="tx2"/>
                </a:solidFill>
                <a:latin typeface="PT Sans"/>
              </a:rPr>
              <a:t>Ot üretimi için biçim zamanı, verim ve kalite birlikte düşünülerek ayarlanmalıdır. </a:t>
            </a:r>
            <a:endParaRPr lang="tr-TR" dirty="0" smtClean="0">
              <a:solidFill>
                <a:schemeClr val="tx2"/>
              </a:solidFill>
              <a:latin typeface="PT Sans"/>
            </a:endParaRPr>
          </a:p>
          <a:p>
            <a:pPr algn="just">
              <a:buFont typeface="Wingdings" pitchFamily="2" charset="2"/>
              <a:buChar char="§"/>
            </a:pPr>
            <a:r>
              <a:rPr lang="tr-TR" dirty="0" smtClean="0">
                <a:solidFill>
                  <a:schemeClr val="tx2"/>
                </a:solidFill>
                <a:latin typeface="PT Sans"/>
              </a:rPr>
              <a:t>Çiçeklenmenin </a:t>
            </a:r>
            <a:r>
              <a:rPr lang="tr-TR" dirty="0">
                <a:solidFill>
                  <a:schemeClr val="tx2"/>
                </a:solidFill>
                <a:latin typeface="PT Sans"/>
              </a:rPr>
              <a:t>başlangıç dönemi genel olarak ideal biçim dönemi olarak kabul edilir. Bu dönemde sap ve yaprakların besleme değeri oldukça yüksektir. </a:t>
            </a:r>
            <a:endParaRPr lang="tr-TR" dirty="0" smtClean="0">
              <a:solidFill>
                <a:schemeClr val="tx2"/>
              </a:solidFill>
              <a:latin typeface="Verdana"/>
            </a:endParaRPr>
          </a:p>
          <a:p>
            <a:pPr algn="just">
              <a:buFont typeface="Wingdings" pitchFamily="2" charset="2"/>
              <a:buChar char="§"/>
            </a:pPr>
            <a:r>
              <a:rPr lang="tr-TR" dirty="0" smtClean="0">
                <a:solidFill>
                  <a:schemeClr val="tx2"/>
                </a:solidFill>
                <a:latin typeface="Verdana"/>
              </a:rPr>
              <a:t>Biçildikten </a:t>
            </a:r>
            <a:r>
              <a:rPr lang="tr-TR" dirty="0">
                <a:solidFill>
                  <a:schemeClr val="tx2"/>
                </a:solidFill>
                <a:latin typeface="Verdana"/>
              </a:rPr>
              <a:t>sonra hayvanlarda şişkinlik yapmaması için 2 gün boyunca soldurulmalıdır. </a:t>
            </a:r>
            <a:r>
              <a:rPr lang="tr-TR" dirty="0" smtClean="0">
                <a:solidFill>
                  <a:schemeClr val="tx2"/>
                </a:solidFill>
                <a:latin typeface="Verdana"/>
              </a:rPr>
              <a:t>Soldurma </a:t>
            </a:r>
            <a:r>
              <a:rPr lang="tr-TR" dirty="0">
                <a:solidFill>
                  <a:schemeClr val="tx2"/>
                </a:solidFill>
                <a:latin typeface="Verdana"/>
              </a:rPr>
              <a:t>ve kurutma işleminden sonra </a:t>
            </a:r>
            <a:r>
              <a:rPr lang="tr-TR" dirty="0" smtClean="0">
                <a:solidFill>
                  <a:schemeClr val="tx2"/>
                </a:solidFill>
                <a:latin typeface="Verdana"/>
              </a:rPr>
              <a:t>balyalanarak depolanmalıdır</a:t>
            </a:r>
            <a:r>
              <a:rPr lang="tr-TR" dirty="0">
                <a:solidFill>
                  <a:schemeClr val="tx2"/>
                </a:solidFill>
                <a:latin typeface="Verdana"/>
              </a:rPr>
              <a:t>. </a:t>
            </a:r>
            <a:endParaRPr lang="tr-TR" dirty="0" smtClean="0">
              <a:solidFill>
                <a:schemeClr val="tx2"/>
              </a:solidFill>
              <a:latin typeface="Verdana"/>
            </a:endParaRPr>
          </a:p>
          <a:p>
            <a:pPr algn="just">
              <a:buFont typeface="Wingdings" pitchFamily="2" charset="2"/>
              <a:buChar char="§"/>
            </a:pPr>
            <a:r>
              <a:rPr lang="tr-TR" dirty="0" smtClean="0">
                <a:solidFill>
                  <a:schemeClr val="tx2"/>
                </a:solidFill>
                <a:latin typeface="Verdana"/>
              </a:rPr>
              <a:t>Fazla </a:t>
            </a:r>
            <a:r>
              <a:rPr lang="tr-TR" dirty="0">
                <a:solidFill>
                  <a:schemeClr val="tx2"/>
                </a:solidFill>
                <a:latin typeface="Verdana"/>
              </a:rPr>
              <a:t>kurutulan yoncalar A vitamini içeriğinin büyük bir kısmını yitirirler. Bu nedenle yoncaların fazla kurutulması sakıncalıdır</a:t>
            </a:r>
            <a:r>
              <a:rPr lang="tr-TR" dirty="0" smtClean="0">
                <a:solidFill>
                  <a:schemeClr val="tx2"/>
                </a:solidFill>
                <a:latin typeface="Verdana"/>
              </a:rPr>
              <a:t>.</a:t>
            </a:r>
          </a:p>
          <a:p>
            <a:pPr algn="just">
              <a:buFont typeface="Wingdings" pitchFamily="2" charset="2"/>
              <a:buChar char="§"/>
            </a:pPr>
            <a:r>
              <a:rPr lang="tr-TR" dirty="0" smtClean="0">
                <a:solidFill>
                  <a:schemeClr val="tx2"/>
                </a:solidFill>
                <a:latin typeface="Verdana"/>
              </a:rPr>
              <a:t>Buna </a:t>
            </a:r>
            <a:r>
              <a:rPr lang="tr-TR" dirty="0">
                <a:solidFill>
                  <a:schemeClr val="tx2"/>
                </a:solidFill>
                <a:latin typeface="Verdana"/>
              </a:rPr>
              <a:t>karşın nem oranı yüksek olarak balyalanan yoncalar da bozulabilmektedir.  </a:t>
            </a:r>
            <a:r>
              <a:rPr lang="tr-TR" dirty="0" smtClean="0">
                <a:solidFill>
                  <a:schemeClr val="tx2"/>
                </a:solidFill>
                <a:latin typeface="Verdana"/>
              </a:rPr>
              <a:t>Nem oranı %12-%13 olmalıdır.</a:t>
            </a:r>
            <a:endParaRPr lang="tr-TR" dirty="0">
              <a:solidFill>
                <a:schemeClr val="tx2"/>
              </a:solidFill>
            </a:endParaRPr>
          </a:p>
        </p:txBody>
      </p:sp>
    </p:spTree>
    <p:extLst>
      <p:ext uri="{BB962C8B-B14F-4D97-AF65-F5344CB8AC3E}">
        <p14:creationId xmlns:p14="http://schemas.microsoft.com/office/powerpoint/2010/main" xmlns="" val="6269952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446856" y="332656"/>
            <a:ext cx="8229600" cy="6090383"/>
          </a:xfrm>
        </p:spPr>
        <p:txBody>
          <a:bodyPr/>
          <a:lstStyle/>
          <a:p>
            <a:endParaRPr lang="tr-TR" dirty="0"/>
          </a:p>
        </p:txBody>
      </p:sp>
      <p:pic>
        <p:nvPicPr>
          <p:cNvPr id="5122" name="Picture 2" descr="C:\Users\ASUS\Desktop\Yonca\yonca 2.pn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611561" y="332657"/>
            <a:ext cx="4433401" cy="5616623"/>
          </a:xfrm>
          <a:prstGeom prst="rect">
            <a:avLst/>
          </a:prstGeom>
          <a:noFill/>
          <a:extLst>
            <a:ext uri="{909E8E84-426E-40DD-AFC4-6F175D3DCCD1}">
              <a14:hiddenFill xmlns:a14="http://schemas.microsoft.com/office/drawing/2010/main" xmlns="">
                <a:solidFill>
                  <a:srgbClr val="FFFFFF"/>
                </a:solidFill>
              </a14:hiddenFill>
            </a:ext>
          </a:extLst>
        </p:spPr>
      </p:pic>
      <p:pic>
        <p:nvPicPr>
          <p:cNvPr id="5123" name="Picture 3" descr="C:\Users\ASUS\Desktop\Yonca\yonca 5.pn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5148064" y="332657"/>
            <a:ext cx="3528392" cy="5616624"/>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118366218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457200" y="0"/>
            <a:ext cx="8229600" cy="908720"/>
          </a:xfrm>
        </p:spPr>
        <p:txBody>
          <a:bodyPr/>
          <a:lstStyle/>
          <a:p>
            <a:r>
              <a:rPr lang="tr-TR" dirty="0" smtClean="0"/>
              <a:t>Biçim Sayısı ve Yüksekliği</a:t>
            </a:r>
            <a:endParaRPr lang="tr-TR" dirty="0"/>
          </a:p>
        </p:txBody>
      </p:sp>
      <p:sp>
        <p:nvSpPr>
          <p:cNvPr id="3" name="İçerik Yer Tutucusu 2"/>
          <p:cNvSpPr>
            <a:spLocks noGrp="1"/>
          </p:cNvSpPr>
          <p:nvPr>
            <p:ph idx="1"/>
          </p:nvPr>
        </p:nvSpPr>
        <p:spPr>
          <a:xfrm>
            <a:off x="395536" y="980728"/>
            <a:ext cx="8291264" cy="5145435"/>
          </a:xfrm>
        </p:spPr>
        <p:txBody>
          <a:bodyPr>
            <a:normAutofit fontScale="55000" lnSpcReduction="20000"/>
          </a:bodyPr>
          <a:lstStyle/>
          <a:p>
            <a:pPr algn="just">
              <a:buFont typeface="Wingdings" pitchFamily="2" charset="2"/>
              <a:buChar char="§"/>
            </a:pPr>
            <a:r>
              <a:rPr lang="tr-TR" sz="4200" dirty="0">
                <a:solidFill>
                  <a:schemeClr val="tx1"/>
                </a:solidFill>
                <a:latin typeface="times new roman"/>
              </a:rPr>
              <a:t>Yonca hasadında biçim zamanı kadar, biçim yüksekliği de önemlidir</a:t>
            </a:r>
            <a:r>
              <a:rPr lang="tr-TR" sz="4200" dirty="0" smtClean="0">
                <a:solidFill>
                  <a:schemeClr val="tx1"/>
                </a:solidFill>
                <a:latin typeface="times new roman"/>
              </a:rPr>
              <a:t>.</a:t>
            </a:r>
            <a:r>
              <a:rPr lang="tr-TR" sz="4200" b="1" dirty="0">
                <a:solidFill>
                  <a:schemeClr val="tx1"/>
                </a:solidFill>
                <a:latin typeface="PT Sans"/>
              </a:rPr>
              <a:t>  Biçimde dikkat edilecek önemli hususlardan birisi de bitkinin 10 cm yükseklikten biçilmesidir.</a:t>
            </a:r>
            <a:r>
              <a:rPr lang="tr-TR" sz="4200" dirty="0" smtClean="0">
                <a:solidFill>
                  <a:schemeClr val="tx1"/>
                </a:solidFill>
                <a:latin typeface="times new roman"/>
              </a:rPr>
              <a:t> </a:t>
            </a:r>
            <a:r>
              <a:rPr lang="tr-TR" sz="4200" dirty="0">
                <a:solidFill>
                  <a:schemeClr val="tx1"/>
                </a:solidFill>
                <a:latin typeface="times new roman"/>
              </a:rPr>
              <a:t>Biçim alçaktan yapıldığında yeni sürgünler zarar görmekte, yüksek yapıldığında ise ürün </a:t>
            </a:r>
            <a:r>
              <a:rPr lang="tr-TR" sz="4200" dirty="0" smtClean="0">
                <a:solidFill>
                  <a:schemeClr val="tx1"/>
                </a:solidFill>
                <a:latin typeface="times new roman"/>
              </a:rPr>
              <a:t>tarlada bırakılmaktadır</a:t>
            </a:r>
            <a:r>
              <a:rPr lang="tr-TR" sz="4200" dirty="0">
                <a:solidFill>
                  <a:schemeClr val="tx1"/>
                </a:solidFill>
                <a:latin typeface="times new roman"/>
              </a:rPr>
              <a:t>. </a:t>
            </a:r>
          </a:p>
          <a:p>
            <a:pPr algn="just">
              <a:buFont typeface="Wingdings" pitchFamily="2" charset="2"/>
              <a:buChar char="§"/>
            </a:pPr>
            <a:endParaRPr lang="tr-TR" sz="4200" dirty="0" smtClean="0">
              <a:solidFill>
                <a:schemeClr val="tx1"/>
              </a:solidFill>
              <a:latin typeface="times new roman"/>
            </a:endParaRPr>
          </a:p>
          <a:p>
            <a:pPr algn="just">
              <a:buFont typeface="Wingdings" pitchFamily="2" charset="2"/>
              <a:buChar char="§"/>
            </a:pPr>
            <a:endParaRPr lang="tr-TR" sz="4200" dirty="0" smtClean="0">
              <a:solidFill>
                <a:schemeClr val="tx1"/>
              </a:solidFill>
              <a:latin typeface="times new roman"/>
            </a:endParaRPr>
          </a:p>
          <a:p>
            <a:pPr algn="just">
              <a:buFont typeface="Wingdings" pitchFamily="2" charset="2"/>
              <a:buChar char="§"/>
            </a:pPr>
            <a:r>
              <a:rPr lang="tr-TR" sz="4200" dirty="0">
                <a:solidFill>
                  <a:schemeClr val="tx1"/>
                </a:solidFill>
                <a:latin typeface="times new roman"/>
              </a:rPr>
              <a:t>Ancak kıştan önce yapılan son biçimde, yüksekliğin 15 cm olması gerekmektedir. Bu yükseklik kökün besin maddeleri bakımından zenginleşmesini sağlamakta ve böylece bitki kışı daha güvenli geçirip, ilkbaharda daha kuvvetli gelişebilmektedir</a:t>
            </a:r>
            <a:r>
              <a:rPr lang="tr-TR" sz="4200" dirty="0" smtClean="0">
                <a:solidFill>
                  <a:schemeClr val="tx1"/>
                </a:solidFill>
                <a:latin typeface="times new roman"/>
              </a:rPr>
              <a:t>.</a:t>
            </a:r>
          </a:p>
          <a:p>
            <a:pPr algn="just">
              <a:buFont typeface="Wingdings" pitchFamily="2" charset="2"/>
              <a:buChar char="§"/>
            </a:pPr>
            <a:endParaRPr lang="tr-TR" sz="4200" dirty="0" smtClean="0">
              <a:solidFill>
                <a:schemeClr val="tx1"/>
              </a:solidFill>
              <a:latin typeface="times new roman"/>
            </a:endParaRPr>
          </a:p>
          <a:p>
            <a:pPr algn="just">
              <a:buFont typeface="Wingdings" pitchFamily="2" charset="2"/>
              <a:buChar char="§"/>
            </a:pPr>
            <a:r>
              <a:rPr lang="tr-TR" sz="4200" dirty="0" smtClean="0">
                <a:solidFill>
                  <a:schemeClr val="tx1"/>
                </a:solidFill>
                <a:latin typeface="times new roman"/>
              </a:rPr>
              <a:t> </a:t>
            </a:r>
            <a:r>
              <a:rPr lang="tr-TR" sz="4200" dirty="0">
                <a:solidFill>
                  <a:schemeClr val="tx1"/>
                </a:solidFill>
                <a:latin typeface="times new roman"/>
              </a:rPr>
              <a:t>Yonca öğle sıcaklığında değil sabah veya öğleden sonra serinde biçilmelidir. Biçme sırasında özen gösterilecek bir diğer konu da özellikle nemli havalarda, </a:t>
            </a:r>
            <a:r>
              <a:rPr lang="tr-TR" sz="4200" dirty="0" err="1">
                <a:solidFill>
                  <a:schemeClr val="tx1"/>
                </a:solidFill>
                <a:latin typeface="times new roman"/>
              </a:rPr>
              <a:t>yoncalığın</a:t>
            </a:r>
            <a:r>
              <a:rPr lang="tr-TR" sz="4200" dirty="0">
                <a:solidFill>
                  <a:schemeClr val="tx1"/>
                </a:solidFill>
                <a:latin typeface="times new roman"/>
              </a:rPr>
              <a:t> fazla çiğnenmemesidir. Aksi halde </a:t>
            </a:r>
            <a:r>
              <a:rPr lang="tr-TR" sz="4200" dirty="0" err="1">
                <a:solidFill>
                  <a:schemeClr val="tx1"/>
                </a:solidFill>
                <a:latin typeface="times new roman"/>
              </a:rPr>
              <a:t>yoncalığın</a:t>
            </a:r>
            <a:r>
              <a:rPr lang="tr-TR" sz="4200" dirty="0">
                <a:solidFill>
                  <a:schemeClr val="tx1"/>
                </a:solidFill>
                <a:latin typeface="times new roman"/>
              </a:rPr>
              <a:t> toprağı sıkışmakta ve verim düşmektedir</a:t>
            </a:r>
            <a:r>
              <a:rPr lang="tr-TR" sz="4200" dirty="0" smtClean="0">
                <a:solidFill>
                  <a:schemeClr val="tx1"/>
                </a:solidFill>
                <a:latin typeface="times new roman"/>
              </a:rPr>
              <a:t>.</a:t>
            </a:r>
          </a:p>
          <a:p>
            <a:pPr algn="just">
              <a:buFont typeface="Wingdings" pitchFamily="2" charset="2"/>
              <a:buChar char="§"/>
            </a:pPr>
            <a:endParaRPr lang="tr-TR" dirty="0" smtClean="0">
              <a:solidFill>
                <a:schemeClr val="tx1"/>
              </a:solidFill>
              <a:latin typeface="times new roman"/>
            </a:endParaRPr>
          </a:p>
        </p:txBody>
      </p:sp>
    </p:spTree>
    <p:extLst>
      <p:ext uri="{BB962C8B-B14F-4D97-AF65-F5344CB8AC3E}">
        <p14:creationId xmlns:p14="http://schemas.microsoft.com/office/powerpoint/2010/main" xmlns="" val="141547544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457200" y="548680"/>
            <a:ext cx="8229600" cy="5577483"/>
          </a:xfrm>
        </p:spPr>
        <p:txBody>
          <a:bodyPr>
            <a:normAutofit/>
          </a:bodyPr>
          <a:lstStyle/>
          <a:p>
            <a:pPr lvl="0" algn="just">
              <a:buFont typeface="Wingdings" pitchFamily="2" charset="2"/>
              <a:buChar char="§"/>
            </a:pPr>
            <a:r>
              <a:rPr lang="tr-TR" dirty="0">
                <a:solidFill>
                  <a:schemeClr val="tx1"/>
                </a:solidFill>
                <a:latin typeface="times new roman"/>
              </a:rPr>
              <a:t>Yoncada biçim sayısı, yoncanın çeşidine, yetiştirildiği bölgeye ve biçim zamanına göre değişmektedir</a:t>
            </a:r>
            <a:r>
              <a:rPr lang="tr-TR" dirty="0" smtClean="0">
                <a:solidFill>
                  <a:schemeClr val="tx1"/>
                </a:solidFill>
                <a:latin typeface="times new roman"/>
              </a:rPr>
              <a:t>.</a:t>
            </a:r>
          </a:p>
          <a:p>
            <a:pPr lvl="0" algn="just">
              <a:buFont typeface="Wingdings" pitchFamily="2" charset="2"/>
              <a:buChar char="§"/>
            </a:pPr>
            <a:endParaRPr lang="tr-TR" dirty="0" smtClean="0">
              <a:solidFill>
                <a:schemeClr val="tx1"/>
              </a:solidFill>
            </a:endParaRPr>
          </a:p>
          <a:p>
            <a:pPr lvl="0" algn="just">
              <a:buFont typeface="Wingdings" pitchFamily="2" charset="2"/>
              <a:buChar char="§"/>
            </a:pPr>
            <a:r>
              <a:rPr lang="tr-TR" b="1" dirty="0">
                <a:solidFill>
                  <a:schemeClr val="tx1"/>
                </a:solidFill>
                <a:latin typeface="PT Sans"/>
              </a:rPr>
              <a:t>Biçim sayısı bölgelere göre değişmekte olup, Doğu Anadolu Bölgesinde 2-4, İç Anadolu Bölgesinde 4-5, Ege Bölgesinde 5-7, Akdeniz ve Güneydoğu Anadolu’nun batı kesiminde 7-10 biçim alınabilir</a:t>
            </a:r>
            <a:r>
              <a:rPr lang="tr-TR" b="1" dirty="0" smtClean="0">
                <a:solidFill>
                  <a:schemeClr val="tx1"/>
                </a:solidFill>
                <a:latin typeface="PT Sans"/>
              </a:rPr>
              <a:t>.</a:t>
            </a:r>
          </a:p>
          <a:p>
            <a:pPr lvl="0" algn="just">
              <a:buFont typeface="Wingdings" pitchFamily="2" charset="2"/>
              <a:buChar char="§"/>
            </a:pPr>
            <a:r>
              <a:rPr lang="tr-TR" b="1" dirty="0" smtClean="0">
                <a:solidFill>
                  <a:schemeClr val="tx1"/>
                </a:solidFill>
                <a:latin typeface="PT Sans"/>
              </a:rPr>
              <a:t> </a:t>
            </a:r>
            <a:r>
              <a:rPr lang="tr-TR" b="1" dirty="0">
                <a:solidFill>
                  <a:schemeClr val="tx1"/>
                </a:solidFill>
                <a:latin typeface="PT Sans"/>
              </a:rPr>
              <a:t>Her biçimden ortalama dekara 1 ton yeşil ot veya 250-300 kg kuru ot verimi alınabilir.</a:t>
            </a:r>
            <a:endParaRPr lang="tr-TR" dirty="0">
              <a:solidFill>
                <a:schemeClr val="tx1"/>
              </a:solidFill>
            </a:endParaRPr>
          </a:p>
          <a:p>
            <a:pPr>
              <a:buFont typeface="Wingdings" pitchFamily="2" charset="2"/>
              <a:buChar char="§"/>
            </a:pPr>
            <a:endParaRPr lang="tr-TR" dirty="0">
              <a:solidFill>
                <a:schemeClr val="tx1"/>
              </a:solidFill>
            </a:endParaRPr>
          </a:p>
        </p:txBody>
      </p:sp>
    </p:spTree>
    <p:extLst>
      <p:ext uri="{BB962C8B-B14F-4D97-AF65-F5344CB8AC3E}">
        <p14:creationId xmlns:p14="http://schemas.microsoft.com/office/powerpoint/2010/main" xmlns="" val="98400033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457200" y="0"/>
            <a:ext cx="8229600" cy="980728"/>
          </a:xfrm>
        </p:spPr>
        <p:txBody>
          <a:bodyPr/>
          <a:lstStyle/>
          <a:p>
            <a:r>
              <a:rPr lang="tr-TR" sz="3600" dirty="0" smtClean="0">
                <a:solidFill>
                  <a:srgbClr val="00B050"/>
                </a:solidFill>
              </a:rPr>
              <a:t>Yoncanın Seyrekleşme Nedenleri</a:t>
            </a:r>
            <a:endParaRPr lang="tr-TR" sz="3600" dirty="0">
              <a:solidFill>
                <a:srgbClr val="00B050"/>
              </a:solidFill>
            </a:endParaRPr>
          </a:p>
        </p:txBody>
      </p:sp>
      <p:sp>
        <p:nvSpPr>
          <p:cNvPr id="3" name="İçerik Yer Tutucusu 2"/>
          <p:cNvSpPr>
            <a:spLocks noGrp="1"/>
          </p:cNvSpPr>
          <p:nvPr>
            <p:ph idx="1"/>
          </p:nvPr>
        </p:nvSpPr>
        <p:spPr>
          <a:xfrm>
            <a:off x="0" y="980728"/>
            <a:ext cx="9144000" cy="5877272"/>
          </a:xfrm>
        </p:spPr>
        <p:txBody>
          <a:bodyPr>
            <a:noAutofit/>
          </a:bodyPr>
          <a:lstStyle/>
          <a:p>
            <a:pPr>
              <a:buFont typeface="Wingdings" pitchFamily="2" charset="2"/>
              <a:buChar char="ü"/>
            </a:pPr>
            <a:r>
              <a:rPr lang="tr-TR" sz="1800" dirty="0">
                <a:solidFill>
                  <a:schemeClr val="tx1"/>
                </a:solidFill>
                <a:latin typeface="Times New Roman" pitchFamily="18" charset="0"/>
                <a:cs typeface="Times New Roman" pitchFamily="18" charset="0"/>
              </a:rPr>
              <a:t>Yetiştirme usulleri gerektiği şekilde bilinmediğinde veya yerine getirilmediğinde yoncadan beklenen verim alınamaz ve tesisin ömrü çok kısalır. Bu azalış yoncanın seyrekleşmesinden ileri gelmektedir. Yoncanın </a:t>
            </a:r>
            <a:r>
              <a:rPr lang="tr-TR" sz="1800" dirty="0" smtClean="0">
                <a:solidFill>
                  <a:schemeClr val="tx1"/>
                </a:solidFill>
                <a:latin typeface="Times New Roman" pitchFamily="18" charset="0"/>
                <a:cs typeface="Times New Roman" pitchFamily="18" charset="0"/>
              </a:rPr>
              <a:t>seyrekleşme </a:t>
            </a:r>
            <a:r>
              <a:rPr lang="tr-TR" sz="1800" dirty="0">
                <a:solidFill>
                  <a:schemeClr val="tx1"/>
                </a:solidFill>
                <a:latin typeface="Times New Roman" pitchFamily="18" charset="0"/>
                <a:cs typeface="Times New Roman" pitchFamily="18" charset="0"/>
              </a:rPr>
              <a:t>nedeni </a:t>
            </a:r>
            <a:r>
              <a:rPr lang="tr-TR" sz="1800" dirty="0" smtClean="0">
                <a:solidFill>
                  <a:schemeClr val="tx1"/>
                </a:solidFill>
                <a:latin typeface="Times New Roman" pitchFamily="18" charset="0"/>
                <a:cs typeface="Times New Roman" pitchFamily="18" charset="0"/>
              </a:rPr>
              <a:t>şunlardır;</a:t>
            </a:r>
          </a:p>
          <a:p>
            <a:pPr>
              <a:buFont typeface="Wingdings" pitchFamily="2" charset="2"/>
              <a:buChar char="ü"/>
            </a:pPr>
            <a:r>
              <a:rPr lang="tr-TR" sz="1800" dirty="0" smtClean="0">
                <a:solidFill>
                  <a:schemeClr val="tx1"/>
                </a:solidFill>
                <a:latin typeface="Times New Roman" pitchFamily="18" charset="0"/>
                <a:cs typeface="Times New Roman" pitchFamily="18" charset="0"/>
              </a:rPr>
              <a:t>Yoncanın </a:t>
            </a:r>
            <a:r>
              <a:rPr lang="tr-TR" sz="1800" dirty="0">
                <a:solidFill>
                  <a:schemeClr val="tx1"/>
                </a:solidFill>
                <a:latin typeface="Times New Roman" pitchFamily="18" charset="0"/>
                <a:cs typeface="Times New Roman" pitchFamily="18" charset="0"/>
              </a:rPr>
              <a:t>normal olarak </a:t>
            </a:r>
            <a:r>
              <a:rPr lang="tr-TR" sz="1800" dirty="0" smtClean="0">
                <a:solidFill>
                  <a:schemeClr val="tx1"/>
                </a:solidFill>
                <a:latin typeface="Times New Roman" pitchFamily="18" charset="0"/>
                <a:cs typeface="Times New Roman" pitchFamily="18" charset="0"/>
              </a:rPr>
              <a:t>yaşlanması,</a:t>
            </a:r>
          </a:p>
          <a:p>
            <a:pPr>
              <a:buFont typeface="Wingdings" pitchFamily="2" charset="2"/>
              <a:buChar char="ü"/>
            </a:pPr>
            <a:r>
              <a:rPr lang="tr-TR" sz="1800" dirty="0" smtClean="0">
                <a:solidFill>
                  <a:schemeClr val="tx1"/>
                </a:solidFill>
                <a:latin typeface="Times New Roman" pitchFamily="18" charset="0"/>
                <a:cs typeface="Times New Roman" pitchFamily="18" charset="0"/>
              </a:rPr>
              <a:t>Yonca </a:t>
            </a:r>
            <a:r>
              <a:rPr lang="tr-TR" sz="1800" dirty="0">
                <a:solidFill>
                  <a:schemeClr val="tx1"/>
                </a:solidFill>
                <a:latin typeface="Times New Roman" pitchFamily="18" charset="0"/>
                <a:cs typeface="Times New Roman" pitchFamily="18" charset="0"/>
              </a:rPr>
              <a:t>toprağının yabancı otlardan temizlenmemiş olması (yabancı otlarla mücadele edilmediğinden</a:t>
            </a:r>
            <a:r>
              <a:rPr lang="tr-TR" sz="1800" dirty="0" smtClean="0">
                <a:solidFill>
                  <a:schemeClr val="tx1"/>
                </a:solidFill>
                <a:latin typeface="Times New Roman" pitchFamily="18" charset="0"/>
                <a:cs typeface="Times New Roman" pitchFamily="18" charset="0"/>
              </a:rPr>
              <a:t>),</a:t>
            </a:r>
          </a:p>
          <a:p>
            <a:pPr>
              <a:buFont typeface="Wingdings" pitchFamily="2" charset="2"/>
              <a:buChar char="ü"/>
            </a:pPr>
            <a:r>
              <a:rPr lang="tr-TR" sz="1800" dirty="0" smtClean="0">
                <a:solidFill>
                  <a:schemeClr val="tx1"/>
                </a:solidFill>
                <a:latin typeface="Times New Roman" pitchFamily="18" charset="0"/>
                <a:cs typeface="Times New Roman" pitchFamily="18" charset="0"/>
              </a:rPr>
              <a:t>Durgun </a:t>
            </a:r>
            <a:r>
              <a:rPr lang="tr-TR" sz="1800" dirty="0">
                <a:solidFill>
                  <a:schemeClr val="tx1"/>
                </a:solidFill>
                <a:latin typeface="Times New Roman" pitchFamily="18" charset="0"/>
                <a:cs typeface="Times New Roman" pitchFamily="18" charset="0"/>
              </a:rPr>
              <a:t>olan taban suyunun yakın olması, —Topraktaki kireç </a:t>
            </a:r>
            <a:r>
              <a:rPr lang="tr-TR" sz="1800" dirty="0" smtClean="0">
                <a:solidFill>
                  <a:schemeClr val="tx1"/>
                </a:solidFill>
                <a:latin typeface="Times New Roman" pitchFamily="18" charset="0"/>
                <a:cs typeface="Times New Roman" pitchFamily="18" charset="0"/>
              </a:rPr>
              <a:t>azlığı,</a:t>
            </a:r>
          </a:p>
          <a:p>
            <a:pPr>
              <a:buFont typeface="Wingdings" pitchFamily="2" charset="2"/>
              <a:buChar char="ü"/>
            </a:pPr>
            <a:r>
              <a:rPr lang="tr-TR" sz="1800" dirty="0" smtClean="0">
                <a:solidFill>
                  <a:schemeClr val="tx1"/>
                </a:solidFill>
                <a:latin typeface="Times New Roman" pitchFamily="18" charset="0"/>
                <a:cs typeface="Times New Roman" pitchFamily="18" charset="0"/>
              </a:rPr>
              <a:t>Ağır </a:t>
            </a:r>
            <a:r>
              <a:rPr lang="tr-TR" sz="1800" dirty="0">
                <a:solidFill>
                  <a:schemeClr val="tx1"/>
                </a:solidFill>
                <a:latin typeface="Times New Roman" pitchFamily="18" charset="0"/>
                <a:cs typeface="Times New Roman" pitchFamily="18" charset="0"/>
              </a:rPr>
              <a:t>toprakların sıkışarak oturması</a:t>
            </a:r>
            <a:r>
              <a:rPr lang="tr-TR" sz="1800" dirty="0" smtClean="0">
                <a:solidFill>
                  <a:schemeClr val="tx1"/>
                </a:solidFill>
                <a:latin typeface="Times New Roman" pitchFamily="18" charset="0"/>
                <a:cs typeface="Times New Roman" pitchFamily="18" charset="0"/>
              </a:rPr>
              <a:t>,</a:t>
            </a:r>
          </a:p>
          <a:p>
            <a:pPr>
              <a:buFont typeface="Wingdings" pitchFamily="2" charset="2"/>
              <a:buChar char="ü"/>
            </a:pPr>
            <a:r>
              <a:rPr lang="tr-TR" sz="1800" dirty="0" smtClean="0">
                <a:solidFill>
                  <a:schemeClr val="tx1"/>
                </a:solidFill>
                <a:latin typeface="Times New Roman" pitchFamily="18" charset="0"/>
                <a:cs typeface="Times New Roman" pitchFamily="18" charset="0"/>
              </a:rPr>
              <a:t>Toprak </a:t>
            </a:r>
            <a:r>
              <a:rPr lang="tr-TR" sz="1800" dirty="0">
                <a:solidFill>
                  <a:schemeClr val="tx1"/>
                </a:solidFill>
                <a:latin typeface="Times New Roman" pitchFamily="18" charset="0"/>
                <a:cs typeface="Times New Roman" pitchFamily="18" charset="0"/>
              </a:rPr>
              <a:t>tesviyesinin yapılmaması ve bunun sonucunda yem bitkisi tesisinin tüm alanının aynı şekilde sulanmaması, yani tesis içerisindeki bitkilerin farklı şekilde sulanması</a:t>
            </a:r>
            <a:r>
              <a:rPr lang="tr-TR" sz="1800" dirty="0" smtClean="0">
                <a:solidFill>
                  <a:schemeClr val="tx1"/>
                </a:solidFill>
                <a:latin typeface="Times New Roman" pitchFamily="18" charset="0"/>
                <a:cs typeface="Times New Roman" pitchFamily="18" charset="0"/>
              </a:rPr>
              <a:t>,</a:t>
            </a:r>
          </a:p>
          <a:p>
            <a:pPr>
              <a:buFont typeface="Wingdings" pitchFamily="2" charset="2"/>
              <a:buChar char="ü"/>
            </a:pPr>
            <a:r>
              <a:rPr lang="tr-TR" sz="1800" dirty="0" smtClean="0">
                <a:solidFill>
                  <a:schemeClr val="tx1"/>
                </a:solidFill>
                <a:latin typeface="Times New Roman" pitchFamily="18" charset="0"/>
                <a:cs typeface="Times New Roman" pitchFamily="18" charset="0"/>
              </a:rPr>
              <a:t>Biçimin </a:t>
            </a:r>
            <a:r>
              <a:rPr lang="tr-TR" sz="1800" dirty="0">
                <a:solidFill>
                  <a:schemeClr val="tx1"/>
                </a:solidFill>
                <a:latin typeface="Times New Roman" pitchFamily="18" charset="0"/>
                <a:cs typeface="Times New Roman" pitchFamily="18" charset="0"/>
              </a:rPr>
              <a:t>zamanında ve uygun yükseklikte yapılmaması, (Erken devrede ve 10 cm’nin altında yapılan biçimlerde yonca seyrekleşir</a:t>
            </a:r>
            <a:r>
              <a:rPr lang="tr-TR" sz="1800" dirty="0" smtClean="0">
                <a:solidFill>
                  <a:schemeClr val="tx1"/>
                </a:solidFill>
                <a:latin typeface="Times New Roman" pitchFamily="18" charset="0"/>
                <a:cs typeface="Times New Roman" pitchFamily="18" charset="0"/>
              </a:rPr>
              <a:t>.)</a:t>
            </a:r>
          </a:p>
          <a:p>
            <a:pPr>
              <a:buFont typeface="Wingdings" pitchFamily="2" charset="2"/>
              <a:buChar char="ü"/>
            </a:pPr>
            <a:r>
              <a:rPr lang="tr-TR" sz="1800" dirty="0" smtClean="0">
                <a:solidFill>
                  <a:schemeClr val="tx1"/>
                </a:solidFill>
                <a:latin typeface="Times New Roman" pitchFamily="18" charset="0"/>
                <a:cs typeface="Times New Roman" pitchFamily="18" charset="0"/>
              </a:rPr>
              <a:t>Yoncanın </a:t>
            </a:r>
            <a:r>
              <a:rPr lang="tr-TR" sz="1800" dirty="0">
                <a:solidFill>
                  <a:schemeClr val="tx1"/>
                </a:solidFill>
                <a:latin typeface="Times New Roman" pitchFamily="18" charset="0"/>
                <a:cs typeface="Times New Roman" pitchFamily="18" charset="0"/>
              </a:rPr>
              <a:t>zamansız ve gereksiz olarak otlatılması, (Yonca tarlasına hayvan sokmak hiçbir zaman doğru </a:t>
            </a:r>
            <a:r>
              <a:rPr lang="tr-TR" sz="1800" dirty="0" smtClean="0">
                <a:solidFill>
                  <a:schemeClr val="tx1"/>
                </a:solidFill>
                <a:latin typeface="Times New Roman" pitchFamily="18" charset="0"/>
                <a:cs typeface="Times New Roman" pitchFamily="18" charset="0"/>
              </a:rPr>
              <a:t>değildir. Sadece </a:t>
            </a:r>
            <a:r>
              <a:rPr lang="tr-TR" sz="1800" dirty="0">
                <a:solidFill>
                  <a:schemeClr val="tx1"/>
                </a:solidFill>
                <a:latin typeface="Times New Roman" pitchFamily="18" charset="0"/>
                <a:cs typeface="Times New Roman" pitchFamily="18" charset="0"/>
              </a:rPr>
              <a:t>yonca buğdaygillerle karışık olarak ekilirse otlatılabilir.) </a:t>
            </a:r>
            <a:endParaRPr lang="tr-TR" sz="1800" dirty="0" smtClean="0">
              <a:solidFill>
                <a:schemeClr val="tx1"/>
              </a:solidFill>
              <a:latin typeface="Times New Roman" pitchFamily="18" charset="0"/>
              <a:cs typeface="Times New Roman" pitchFamily="18" charset="0"/>
            </a:endParaRPr>
          </a:p>
          <a:p>
            <a:pPr>
              <a:buFont typeface="Wingdings" pitchFamily="2" charset="2"/>
              <a:buChar char="ü"/>
            </a:pPr>
            <a:r>
              <a:rPr lang="tr-TR" sz="1800" dirty="0" smtClean="0">
                <a:solidFill>
                  <a:schemeClr val="tx1"/>
                </a:solidFill>
                <a:latin typeface="Times New Roman" pitchFamily="18" charset="0"/>
                <a:cs typeface="Times New Roman" pitchFamily="18" charset="0"/>
              </a:rPr>
              <a:t> </a:t>
            </a:r>
            <a:r>
              <a:rPr lang="tr-TR" sz="1800" dirty="0">
                <a:solidFill>
                  <a:schemeClr val="tx1"/>
                </a:solidFill>
                <a:latin typeface="Times New Roman" pitchFamily="18" charset="0"/>
                <a:cs typeface="Times New Roman" pitchFamily="18" charset="0"/>
              </a:rPr>
              <a:t>Yoncalığa küsküt sarması, </a:t>
            </a:r>
            <a:endParaRPr lang="tr-TR" sz="1800" dirty="0" smtClean="0">
              <a:solidFill>
                <a:schemeClr val="tx1"/>
              </a:solidFill>
              <a:latin typeface="Times New Roman" pitchFamily="18" charset="0"/>
              <a:cs typeface="Times New Roman" pitchFamily="18" charset="0"/>
            </a:endParaRPr>
          </a:p>
          <a:p>
            <a:pPr>
              <a:buFont typeface="Wingdings" pitchFamily="2" charset="2"/>
              <a:buChar char="ü"/>
            </a:pPr>
            <a:r>
              <a:rPr lang="tr-TR" sz="1800" dirty="0" smtClean="0">
                <a:solidFill>
                  <a:schemeClr val="tx1"/>
                </a:solidFill>
                <a:latin typeface="Times New Roman" pitchFamily="18" charset="0"/>
                <a:cs typeface="Times New Roman" pitchFamily="18" charset="0"/>
              </a:rPr>
              <a:t>Yoncalığa </a:t>
            </a:r>
            <a:r>
              <a:rPr lang="tr-TR" sz="1800" dirty="0">
                <a:solidFill>
                  <a:schemeClr val="tx1"/>
                </a:solidFill>
                <a:latin typeface="Times New Roman" pitchFamily="18" charset="0"/>
                <a:cs typeface="Times New Roman" pitchFamily="18" charset="0"/>
              </a:rPr>
              <a:t>taze ve şıralı hayvan gübresi verilmesi, </a:t>
            </a:r>
            <a:endParaRPr lang="tr-TR" sz="1800" dirty="0" smtClean="0">
              <a:solidFill>
                <a:schemeClr val="tx1"/>
              </a:solidFill>
              <a:latin typeface="Times New Roman" pitchFamily="18" charset="0"/>
              <a:cs typeface="Times New Roman" pitchFamily="18" charset="0"/>
            </a:endParaRPr>
          </a:p>
          <a:p>
            <a:pPr>
              <a:buFont typeface="Wingdings" pitchFamily="2" charset="2"/>
              <a:buChar char="ü"/>
            </a:pPr>
            <a:r>
              <a:rPr lang="tr-TR" sz="1800" dirty="0" smtClean="0">
                <a:solidFill>
                  <a:schemeClr val="tx1"/>
                </a:solidFill>
                <a:latin typeface="Times New Roman" pitchFamily="18" charset="0"/>
                <a:cs typeface="Times New Roman" pitchFamily="18" charset="0"/>
              </a:rPr>
              <a:t> </a:t>
            </a:r>
            <a:r>
              <a:rPr lang="tr-TR" sz="1800" dirty="0">
                <a:solidFill>
                  <a:schemeClr val="tx1"/>
                </a:solidFill>
                <a:latin typeface="Times New Roman" pitchFamily="18" charset="0"/>
                <a:cs typeface="Times New Roman" pitchFamily="18" charset="0"/>
              </a:rPr>
              <a:t>Yoncada bakteri aşılamasının yapılmamış olması. </a:t>
            </a:r>
          </a:p>
        </p:txBody>
      </p:sp>
    </p:spTree>
    <p:extLst>
      <p:ext uri="{BB962C8B-B14F-4D97-AF65-F5344CB8AC3E}">
        <p14:creationId xmlns:p14="http://schemas.microsoft.com/office/powerpoint/2010/main" xmlns="" val="283796232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457200" y="0"/>
            <a:ext cx="8229600" cy="1052736"/>
          </a:xfrm>
        </p:spPr>
        <p:txBody>
          <a:bodyPr/>
          <a:lstStyle/>
          <a:p>
            <a:r>
              <a:rPr lang="tr-TR" dirty="0" smtClean="0">
                <a:solidFill>
                  <a:srgbClr val="00B050"/>
                </a:solidFill>
              </a:rPr>
              <a:t>Yoncada Şişme Problemi</a:t>
            </a:r>
            <a:endParaRPr lang="tr-TR" dirty="0">
              <a:solidFill>
                <a:srgbClr val="00B050"/>
              </a:solidFill>
            </a:endParaRPr>
          </a:p>
        </p:txBody>
      </p:sp>
      <p:sp>
        <p:nvSpPr>
          <p:cNvPr id="3" name="İçerik Yer Tutucusu 2"/>
          <p:cNvSpPr>
            <a:spLocks noGrp="1"/>
          </p:cNvSpPr>
          <p:nvPr>
            <p:ph idx="1"/>
          </p:nvPr>
        </p:nvSpPr>
        <p:spPr>
          <a:xfrm>
            <a:off x="251520" y="1124744"/>
            <a:ext cx="8640960" cy="5544616"/>
          </a:xfrm>
        </p:spPr>
        <p:txBody>
          <a:bodyPr>
            <a:normAutofit/>
          </a:bodyPr>
          <a:lstStyle/>
          <a:p>
            <a:pPr marL="0" indent="0">
              <a:buNone/>
            </a:pPr>
            <a:r>
              <a:rPr lang="tr-TR" dirty="0" smtClean="0">
                <a:solidFill>
                  <a:srgbClr val="FF0000"/>
                </a:solidFill>
                <a:latin typeface="Times New Roman" pitchFamily="18" charset="0"/>
                <a:cs typeface="Times New Roman" pitchFamily="18" charset="0"/>
              </a:rPr>
              <a:t>Şişme</a:t>
            </a:r>
            <a:r>
              <a:rPr lang="tr-TR" dirty="0">
                <a:solidFill>
                  <a:srgbClr val="FF0000"/>
                </a:solidFill>
                <a:latin typeface="Times New Roman" pitchFamily="18" charset="0"/>
                <a:cs typeface="Times New Roman" pitchFamily="18" charset="0"/>
              </a:rPr>
              <a:t>; yonca otunu yeşil olarak yiyen hayvanlarda görülen en önemli beslenme problemidir</a:t>
            </a:r>
            <a:r>
              <a:rPr lang="tr-TR" dirty="0" smtClean="0">
                <a:solidFill>
                  <a:srgbClr val="FF0000"/>
                </a:solidFill>
                <a:latin typeface="Times New Roman" pitchFamily="18" charset="0"/>
                <a:cs typeface="Times New Roman" pitchFamily="18" charset="0"/>
              </a:rPr>
              <a:t>.</a:t>
            </a:r>
          </a:p>
          <a:p>
            <a:pPr marL="0" indent="0">
              <a:buNone/>
            </a:pPr>
            <a:r>
              <a:rPr lang="tr-TR" dirty="0" smtClean="0">
                <a:solidFill>
                  <a:srgbClr val="FF0000"/>
                </a:solidFill>
                <a:latin typeface="Times New Roman" pitchFamily="18" charset="0"/>
                <a:cs typeface="Times New Roman" pitchFamily="18" charset="0"/>
              </a:rPr>
              <a:t> </a:t>
            </a:r>
            <a:r>
              <a:rPr lang="tr-TR" dirty="0">
                <a:solidFill>
                  <a:srgbClr val="FF0000"/>
                </a:solidFill>
                <a:latin typeface="Times New Roman" pitchFamily="18" charset="0"/>
                <a:cs typeface="Times New Roman" pitchFamily="18" charset="0"/>
              </a:rPr>
              <a:t>İşkembeli hayvanlarda (ruminant) su oranı fazla baklagiller yenildiği zaman işkembede mikrobial fermantasyon sonucunda oluşan gazın dışarıya çıkmasına önleyen köpük tabakası oluşur ve gaz birikir. Sonuçta hayvan oksijen yetersizliği çeker ve nefes alamayarak boğulup ölür. </a:t>
            </a:r>
            <a:endParaRPr lang="tr-TR" dirty="0" smtClean="0">
              <a:solidFill>
                <a:srgbClr val="FF0000"/>
              </a:solidFill>
              <a:latin typeface="Times New Roman" pitchFamily="18" charset="0"/>
              <a:cs typeface="Times New Roman" pitchFamily="18" charset="0"/>
            </a:endParaRPr>
          </a:p>
          <a:p>
            <a:pPr marL="0" indent="0">
              <a:buNone/>
            </a:pPr>
            <a:r>
              <a:rPr lang="tr-TR" dirty="0" smtClean="0">
                <a:solidFill>
                  <a:srgbClr val="FF0000"/>
                </a:solidFill>
                <a:latin typeface="Times New Roman" pitchFamily="18" charset="0"/>
                <a:cs typeface="Times New Roman" pitchFamily="18" charset="0"/>
              </a:rPr>
              <a:t>Şişme </a:t>
            </a:r>
            <a:r>
              <a:rPr lang="tr-TR" dirty="0">
                <a:solidFill>
                  <a:srgbClr val="FF0000"/>
                </a:solidFill>
                <a:latin typeface="Times New Roman" pitchFamily="18" charset="0"/>
                <a:cs typeface="Times New Roman" pitchFamily="18" charset="0"/>
              </a:rPr>
              <a:t>olayı ile karşılamamak için yoncayı buğdaygillerle karışık yetiştirmek etkili bir çözüm yoludur</a:t>
            </a:r>
            <a:r>
              <a:rPr lang="tr-TR" dirty="0" smtClean="0">
                <a:solidFill>
                  <a:srgbClr val="FF0000"/>
                </a:solidFill>
                <a:latin typeface="Times New Roman" pitchFamily="18" charset="0"/>
                <a:cs typeface="Times New Roman" pitchFamily="18" charset="0"/>
              </a:rPr>
              <a:t>.</a:t>
            </a:r>
          </a:p>
          <a:p>
            <a:pPr marL="0" indent="0">
              <a:buNone/>
            </a:pPr>
            <a:r>
              <a:rPr lang="tr-TR" dirty="0" smtClean="0">
                <a:solidFill>
                  <a:srgbClr val="FF0000"/>
                </a:solidFill>
                <a:latin typeface="Times New Roman" pitchFamily="18" charset="0"/>
                <a:cs typeface="Times New Roman" pitchFamily="18" charset="0"/>
              </a:rPr>
              <a:t> </a:t>
            </a:r>
            <a:r>
              <a:rPr lang="tr-TR" dirty="0">
                <a:solidFill>
                  <a:srgbClr val="FF0000"/>
                </a:solidFill>
                <a:latin typeface="Times New Roman" pitchFamily="18" charset="0"/>
                <a:cs typeface="Times New Roman" pitchFamily="18" charset="0"/>
              </a:rPr>
              <a:t>Özellikle hayvanları bitkilerin çok sulu olduğu dönemde veya çiğ düştüğü zaman otlatmamak gerekir. Ya da otu biçip biraz soldurup su oranını düşürdükten sonra hayvanlara vermek suretiyle de şişmenin önüne geçilebilir.</a:t>
            </a:r>
          </a:p>
        </p:txBody>
      </p:sp>
    </p:spTree>
    <p:extLst>
      <p:ext uri="{BB962C8B-B14F-4D97-AF65-F5344CB8AC3E}">
        <p14:creationId xmlns:p14="http://schemas.microsoft.com/office/powerpoint/2010/main" xmlns="" val="383178144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457200" y="260648"/>
            <a:ext cx="8229600" cy="6408712"/>
          </a:xfrm>
        </p:spPr>
        <p:txBody>
          <a:bodyPr>
            <a:normAutofit/>
          </a:bodyPr>
          <a:lstStyle/>
          <a:p>
            <a:pPr>
              <a:buFont typeface="Wingdings" pitchFamily="2" charset="2"/>
              <a:buChar char="q"/>
            </a:pPr>
            <a:r>
              <a:rPr lang="tr-TR" b="1" dirty="0">
                <a:latin typeface="Times New Roman" pitchFamily="18" charset="0"/>
                <a:cs typeface="Times New Roman" pitchFamily="18" charset="0"/>
              </a:rPr>
              <a:t>Yem bitkilerinin en önemlilerinden biri olan yoncanın yem değeri de oldukça yüksektir. Bu nedenle yonca, dünyada en çok yetiştirilen yem bitkileri arasındadır. </a:t>
            </a:r>
            <a:endParaRPr lang="tr-TR" b="1" dirty="0" smtClean="0">
              <a:latin typeface="Times New Roman" pitchFamily="18" charset="0"/>
              <a:cs typeface="Times New Roman" pitchFamily="18" charset="0"/>
            </a:endParaRPr>
          </a:p>
          <a:p>
            <a:pPr>
              <a:buFont typeface="Wingdings" pitchFamily="2" charset="2"/>
              <a:buChar char="q"/>
            </a:pPr>
            <a:r>
              <a:rPr lang="tr-TR" b="1" dirty="0" smtClean="0">
                <a:solidFill>
                  <a:srgbClr val="464646"/>
                </a:solidFill>
                <a:latin typeface="Times New Roman" pitchFamily="18" charset="0"/>
                <a:cs typeface="Times New Roman" pitchFamily="18" charset="0"/>
              </a:rPr>
              <a:t>Yonca</a:t>
            </a:r>
            <a:r>
              <a:rPr lang="tr-TR" b="1" dirty="0">
                <a:solidFill>
                  <a:srgbClr val="464646"/>
                </a:solidFill>
                <a:latin typeface="Times New Roman" pitchFamily="18" charset="0"/>
                <a:cs typeface="Times New Roman" pitchFamily="18" charset="0"/>
              </a:rPr>
              <a:t>, çok </a:t>
            </a:r>
            <a:r>
              <a:rPr lang="tr-TR" b="1" dirty="0" smtClean="0">
                <a:solidFill>
                  <a:srgbClr val="464646"/>
                </a:solidFill>
                <a:latin typeface="Times New Roman" pitchFamily="18" charset="0"/>
                <a:cs typeface="Times New Roman" pitchFamily="18" charset="0"/>
              </a:rPr>
              <a:t>yıllık </a:t>
            </a:r>
            <a:r>
              <a:rPr lang="tr-TR" b="1" dirty="0">
                <a:solidFill>
                  <a:srgbClr val="464646"/>
                </a:solidFill>
                <a:latin typeface="Times New Roman" pitchFamily="18" charset="0"/>
                <a:cs typeface="Times New Roman" pitchFamily="18" charset="0"/>
              </a:rPr>
              <a:t>baklagil yem bitkisidir.</a:t>
            </a:r>
            <a:endParaRPr lang="tr-TR" b="1" dirty="0" smtClean="0">
              <a:latin typeface="Times New Roman" pitchFamily="18" charset="0"/>
              <a:cs typeface="Times New Roman" pitchFamily="18" charset="0"/>
            </a:endParaRPr>
          </a:p>
          <a:p>
            <a:pPr>
              <a:buFont typeface="Wingdings" pitchFamily="2" charset="2"/>
              <a:buChar char="q"/>
            </a:pPr>
            <a:r>
              <a:rPr lang="tr-TR" b="1" dirty="0" smtClean="0">
                <a:latin typeface="Times New Roman" pitchFamily="18" charset="0"/>
                <a:cs typeface="Times New Roman" pitchFamily="18" charset="0"/>
              </a:rPr>
              <a:t>Yonca</a:t>
            </a:r>
            <a:r>
              <a:rPr lang="tr-TR" b="1" dirty="0">
                <a:latin typeface="Times New Roman" pitchFamily="18" charset="0"/>
                <a:cs typeface="Times New Roman" pitchFamily="18" charset="0"/>
              </a:rPr>
              <a:t>, hayvan beslemede genellikle kuru ot olarak kullanılmaktadır. Son yıllarda yonca silajı yapımı da yaygınlaşmaktadır. </a:t>
            </a:r>
          </a:p>
          <a:p>
            <a:pPr>
              <a:buFont typeface="Wingdings" pitchFamily="2" charset="2"/>
              <a:buChar char="q"/>
            </a:pPr>
            <a:r>
              <a:rPr lang="tr-TR" b="1" dirty="0" smtClean="0">
                <a:latin typeface="Times New Roman" pitchFamily="18" charset="0"/>
                <a:cs typeface="Times New Roman" pitchFamily="18" charset="0"/>
              </a:rPr>
              <a:t>Bunlara </a:t>
            </a:r>
            <a:r>
              <a:rPr lang="tr-TR" b="1" dirty="0">
                <a:latin typeface="Times New Roman" pitchFamily="18" charset="0"/>
                <a:cs typeface="Times New Roman" pitchFamily="18" charset="0"/>
              </a:rPr>
              <a:t>ek olarak yonca erozyona karşı örtücü bitki ve yeşil gübre olarak da değerlendirilmektedir</a:t>
            </a:r>
            <a:r>
              <a:rPr lang="tr-TR" b="1" dirty="0" smtClean="0">
                <a:latin typeface="Times New Roman" pitchFamily="18" charset="0"/>
                <a:cs typeface="Times New Roman" pitchFamily="18" charset="0"/>
              </a:rPr>
              <a:t>.</a:t>
            </a:r>
          </a:p>
          <a:p>
            <a:pPr>
              <a:buFont typeface="Wingdings" pitchFamily="2" charset="2"/>
              <a:buChar char="q"/>
            </a:pPr>
            <a:r>
              <a:rPr lang="tr-TR" b="1" dirty="0" smtClean="0">
                <a:latin typeface="Times New Roman" pitchFamily="18" charset="0"/>
                <a:cs typeface="Times New Roman" pitchFamily="18" charset="0"/>
              </a:rPr>
              <a:t>Yonca desteklemesi olan bir yem bitkisidir.</a:t>
            </a:r>
          </a:p>
          <a:p>
            <a:pPr marL="0" indent="0">
              <a:buNone/>
            </a:pPr>
            <a:endParaRPr lang="tr-TR" dirty="0">
              <a:latin typeface="Times New Roman" pitchFamily="18" charset="0"/>
              <a:cs typeface="Times New Roman" pitchFamily="18" charset="0"/>
            </a:endParaRPr>
          </a:p>
        </p:txBody>
      </p:sp>
      <p:pic>
        <p:nvPicPr>
          <p:cNvPr id="8194" name="Picture 2" descr="C:\Users\ASUS\Desktop\Yonca\23.pn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542626" y="4365104"/>
            <a:ext cx="6341741" cy="2304256"/>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164760775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457200" y="0"/>
            <a:ext cx="8229600" cy="980728"/>
          </a:xfrm>
        </p:spPr>
        <p:txBody>
          <a:bodyPr/>
          <a:lstStyle/>
          <a:p>
            <a:r>
              <a:rPr lang="tr-TR" sz="3600" dirty="0" smtClean="0">
                <a:solidFill>
                  <a:srgbClr val="0070C0"/>
                </a:solidFill>
                <a:latin typeface="Times New Roman" pitchFamily="18" charset="0"/>
                <a:cs typeface="Times New Roman" pitchFamily="18" charset="0"/>
              </a:rPr>
              <a:t>İklim ve Toprak İstekleri</a:t>
            </a:r>
            <a:endParaRPr lang="tr-TR" sz="3600" dirty="0">
              <a:solidFill>
                <a:srgbClr val="0070C0"/>
              </a:solidFill>
              <a:latin typeface="Times New Roman" pitchFamily="18" charset="0"/>
              <a:cs typeface="Times New Roman" pitchFamily="18" charset="0"/>
            </a:endParaRPr>
          </a:p>
        </p:txBody>
      </p:sp>
      <p:sp>
        <p:nvSpPr>
          <p:cNvPr id="3" name="İçerik Yer Tutucusu 2"/>
          <p:cNvSpPr>
            <a:spLocks noGrp="1"/>
          </p:cNvSpPr>
          <p:nvPr>
            <p:ph idx="1"/>
          </p:nvPr>
        </p:nvSpPr>
        <p:spPr>
          <a:xfrm>
            <a:off x="0" y="1196752"/>
            <a:ext cx="9144000" cy="5400600"/>
          </a:xfrm>
        </p:spPr>
        <p:txBody>
          <a:bodyPr>
            <a:normAutofit/>
          </a:bodyPr>
          <a:lstStyle/>
          <a:p>
            <a:pPr marL="0" indent="0" algn="ctr">
              <a:buNone/>
            </a:pPr>
            <a:endParaRPr lang="tr-TR" dirty="0"/>
          </a:p>
          <a:p>
            <a:pPr algn="just">
              <a:buFont typeface="Wingdings" pitchFamily="2" charset="2"/>
              <a:buChar char="Ø"/>
            </a:pPr>
            <a:r>
              <a:rPr lang="tr-TR" dirty="0" smtClean="0"/>
              <a:t> </a:t>
            </a:r>
            <a:r>
              <a:rPr lang="tr-TR" sz="2600" dirty="0" smtClean="0">
                <a:solidFill>
                  <a:schemeClr val="tx1"/>
                </a:solidFill>
                <a:latin typeface="Times New Roman" pitchFamily="18" charset="0"/>
                <a:cs typeface="Times New Roman" pitchFamily="18" charset="0"/>
              </a:rPr>
              <a:t>İklim </a:t>
            </a:r>
            <a:r>
              <a:rPr lang="tr-TR" sz="2600" dirty="0">
                <a:solidFill>
                  <a:schemeClr val="tx1"/>
                </a:solidFill>
                <a:latin typeface="Times New Roman" pitchFamily="18" charset="0"/>
                <a:cs typeface="Times New Roman" pitchFamily="18" charset="0"/>
              </a:rPr>
              <a:t>ve toprak yönünden çok geniş adaptasyon kabiliyetine sahiptir</a:t>
            </a:r>
            <a:r>
              <a:rPr lang="tr-TR" sz="2600" dirty="0" smtClean="0">
                <a:solidFill>
                  <a:schemeClr val="tx1"/>
                </a:solidFill>
                <a:latin typeface="Times New Roman" pitchFamily="18" charset="0"/>
                <a:cs typeface="Times New Roman" pitchFamily="18" charset="0"/>
              </a:rPr>
              <a:t>.</a:t>
            </a:r>
          </a:p>
          <a:p>
            <a:pPr algn="just">
              <a:buFont typeface="Wingdings" pitchFamily="2" charset="2"/>
              <a:buChar char="Ø"/>
            </a:pPr>
            <a:r>
              <a:rPr lang="tr-TR" sz="2600" dirty="0" smtClean="0">
                <a:solidFill>
                  <a:schemeClr val="tx1"/>
                </a:solidFill>
                <a:latin typeface="Times New Roman" pitchFamily="18" charset="0"/>
                <a:cs typeface="Times New Roman" pitchFamily="18" charset="0"/>
              </a:rPr>
              <a:t>  </a:t>
            </a:r>
            <a:r>
              <a:rPr lang="tr-TR" sz="2600" dirty="0">
                <a:solidFill>
                  <a:schemeClr val="tx1"/>
                </a:solidFill>
                <a:latin typeface="Times New Roman" pitchFamily="18" charset="0"/>
                <a:cs typeface="Times New Roman" pitchFamily="18" charset="0"/>
              </a:rPr>
              <a:t>En iyi; havası kurak ve sıcak olan fakat suyu bol yerler ister. </a:t>
            </a:r>
            <a:endParaRPr lang="tr-TR" sz="2600" dirty="0" smtClean="0">
              <a:solidFill>
                <a:schemeClr val="tx1"/>
              </a:solidFill>
              <a:latin typeface="Times New Roman" pitchFamily="18" charset="0"/>
              <a:cs typeface="Times New Roman" pitchFamily="18" charset="0"/>
            </a:endParaRPr>
          </a:p>
          <a:p>
            <a:pPr algn="just">
              <a:buFont typeface="Wingdings" pitchFamily="2" charset="2"/>
              <a:buChar char="Ø"/>
            </a:pPr>
            <a:r>
              <a:rPr lang="tr-TR" sz="2600" dirty="0">
                <a:solidFill>
                  <a:schemeClr val="tx1"/>
                </a:solidFill>
                <a:latin typeface="Times New Roman" pitchFamily="18" charset="0"/>
                <a:cs typeface="Times New Roman" pitchFamily="18" charset="0"/>
              </a:rPr>
              <a:t>Yonca en iyi gelişmesini tınlı, kumu çok olmayan, yeterince kireç ihtiva eden topraklarda </a:t>
            </a:r>
            <a:r>
              <a:rPr lang="tr-TR" sz="2600" dirty="0" smtClean="0">
                <a:solidFill>
                  <a:schemeClr val="tx1"/>
                </a:solidFill>
                <a:latin typeface="Times New Roman" pitchFamily="18" charset="0"/>
                <a:cs typeface="Times New Roman" pitchFamily="18" charset="0"/>
              </a:rPr>
              <a:t>gerçekleştirir</a:t>
            </a:r>
          </a:p>
          <a:p>
            <a:pPr algn="just">
              <a:buFont typeface="Wingdings" pitchFamily="2" charset="2"/>
              <a:buChar char="Ø"/>
            </a:pPr>
            <a:r>
              <a:rPr lang="tr-TR" sz="2600" dirty="0" smtClean="0">
                <a:solidFill>
                  <a:schemeClr val="tx1"/>
                </a:solidFill>
                <a:latin typeface="Times New Roman" pitchFamily="18" charset="0"/>
                <a:cs typeface="Times New Roman" pitchFamily="18" charset="0"/>
              </a:rPr>
              <a:t>Yonca </a:t>
            </a:r>
            <a:r>
              <a:rPr lang="tr-TR" sz="2600" dirty="0">
                <a:solidFill>
                  <a:schemeClr val="tx1"/>
                </a:solidFill>
                <a:latin typeface="Times New Roman" pitchFamily="18" charset="0"/>
                <a:cs typeface="Times New Roman" pitchFamily="18" charset="0"/>
              </a:rPr>
              <a:t>ekimden önce toprağın pH derecesine de bakılmalı, pH 6.5’den düşükse gerektiği oranda kireçlenmelidir</a:t>
            </a:r>
            <a:r>
              <a:rPr lang="tr-TR" sz="2600" dirty="0" smtClean="0">
                <a:solidFill>
                  <a:schemeClr val="tx1"/>
                </a:solidFill>
                <a:latin typeface="Times New Roman" pitchFamily="18" charset="0"/>
                <a:cs typeface="Times New Roman" pitchFamily="18" charset="0"/>
              </a:rPr>
              <a:t>.</a:t>
            </a:r>
            <a:endParaRPr lang="tr-TR" sz="2600" dirty="0">
              <a:solidFill>
                <a:schemeClr val="tx1"/>
              </a:solidFill>
              <a:latin typeface="Times New Roman" pitchFamily="18" charset="0"/>
              <a:cs typeface="Times New Roman" pitchFamily="18" charset="0"/>
            </a:endParaRPr>
          </a:p>
          <a:p>
            <a:pPr algn="just">
              <a:buFont typeface="Wingdings" pitchFamily="2" charset="2"/>
              <a:buChar char="Ø"/>
            </a:pPr>
            <a:endParaRPr lang="tr-TR" sz="3500" dirty="0">
              <a:solidFill>
                <a:schemeClr val="tx1"/>
              </a:solidFill>
              <a:latin typeface="Times New Roman" pitchFamily="18" charset="0"/>
              <a:cs typeface="Times New Roman" pitchFamily="18" charset="0"/>
            </a:endParaRPr>
          </a:p>
          <a:p>
            <a:pPr algn="just">
              <a:buFont typeface="Wingdings" pitchFamily="2" charset="2"/>
              <a:buChar char="Ø"/>
            </a:pPr>
            <a:endParaRPr lang="tr-TR" sz="3500" dirty="0">
              <a:solidFill>
                <a:schemeClr val="tx1"/>
              </a:solidFill>
              <a:latin typeface="Signika Negative"/>
            </a:endParaRPr>
          </a:p>
        </p:txBody>
      </p:sp>
    </p:spTree>
    <p:extLst>
      <p:ext uri="{BB962C8B-B14F-4D97-AF65-F5344CB8AC3E}">
        <p14:creationId xmlns:p14="http://schemas.microsoft.com/office/powerpoint/2010/main" xmlns="" val="334792863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457200" y="0"/>
            <a:ext cx="8229600" cy="1196752"/>
          </a:xfrm>
        </p:spPr>
        <p:txBody>
          <a:bodyPr/>
          <a:lstStyle/>
          <a:p>
            <a:r>
              <a:rPr lang="tr-TR" dirty="0" smtClean="0">
                <a:solidFill>
                  <a:schemeClr val="accent2"/>
                </a:solidFill>
              </a:rPr>
              <a:t>Ekim</a:t>
            </a:r>
            <a:endParaRPr lang="tr-TR" dirty="0">
              <a:solidFill>
                <a:schemeClr val="accent2"/>
              </a:solidFill>
            </a:endParaRPr>
          </a:p>
        </p:txBody>
      </p:sp>
      <p:sp>
        <p:nvSpPr>
          <p:cNvPr id="3" name="İçerik Yer Tutucusu 2"/>
          <p:cNvSpPr>
            <a:spLocks noGrp="1"/>
          </p:cNvSpPr>
          <p:nvPr>
            <p:ph idx="1"/>
          </p:nvPr>
        </p:nvSpPr>
        <p:spPr>
          <a:xfrm>
            <a:off x="251520" y="1556792"/>
            <a:ext cx="8892480" cy="4569371"/>
          </a:xfrm>
        </p:spPr>
        <p:txBody>
          <a:bodyPr>
            <a:normAutofit/>
          </a:bodyPr>
          <a:lstStyle/>
          <a:p>
            <a:pPr>
              <a:buFont typeface="Wingdings" pitchFamily="2" charset="2"/>
              <a:buChar char="Ø"/>
            </a:pPr>
            <a:r>
              <a:rPr lang="tr-TR" dirty="0">
                <a:solidFill>
                  <a:srgbClr val="000000"/>
                </a:solidFill>
                <a:latin typeface="Times New Roman" pitchFamily="18" charset="0"/>
                <a:cs typeface="Times New Roman" pitchFamily="18" charset="0"/>
              </a:rPr>
              <a:t>Ekim zamanı, kışları sert geçen bölgelerde ilkbahar, ılıman bölgelerde sonbahardır. </a:t>
            </a:r>
            <a:endParaRPr lang="tr-TR" dirty="0" smtClean="0">
              <a:solidFill>
                <a:srgbClr val="000000"/>
              </a:solidFill>
              <a:latin typeface="Times New Roman" pitchFamily="18" charset="0"/>
              <a:cs typeface="Times New Roman" pitchFamily="18" charset="0"/>
            </a:endParaRPr>
          </a:p>
          <a:p>
            <a:pPr>
              <a:buFont typeface="Wingdings" pitchFamily="2" charset="2"/>
              <a:buChar char="Ø"/>
            </a:pPr>
            <a:r>
              <a:rPr lang="tr-TR" dirty="0" smtClean="0">
                <a:solidFill>
                  <a:schemeClr val="tx1"/>
                </a:solidFill>
                <a:latin typeface="Times New Roman" pitchFamily="18" charset="0"/>
                <a:cs typeface="Times New Roman" pitchFamily="18" charset="0"/>
              </a:rPr>
              <a:t>Yonca tohumları küçük olduğu için ekimde çok dikkat edilmelidir. Genel olarak 1-1,5 cm kadar derine ekilmelidir.</a:t>
            </a:r>
          </a:p>
          <a:p>
            <a:pPr>
              <a:buFont typeface="Wingdings" pitchFamily="2" charset="2"/>
              <a:buChar char="Ø"/>
            </a:pPr>
            <a:r>
              <a:rPr lang="tr-TR" dirty="0">
                <a:solidFill>
                  <a:srgbClr val="000000"/>
                </a:solidFill>
                <a:latin typeface="Times New Roman" pitchFamily="18" charset="0"/>
                <a:cs typeface="Times New Roman" pitchFamily="18" charset="0"/>
              </a:rPr>
              <a:t>Yonca ekimi değişik yöntemlerle yapılabilir. Eskiden beri en çok uygulanan yöntem serpme ekimdir. Serpme ekim, düzenli çıkış olmaması ve fazla tohum </a:t>
            </a:r>
            <a:r>
              <a:rPr lang="tr-TR" dirty="0" smtClean="0">
                <a:solidFill>
                  <a:srgbClr val="000000"/>
                </a:solidFill>
                <a:latin typeface="Times New Roman" pitchFamily="18" charset="0"/>
                <a:cs typeface="Times New Roman" pitchFamily="18" charset="0"/>
              </a:rPr>
              <a:t>kullanılması nedeniyle </a:t>
            </a:r>
            <a:r>
              <a:rPr lang="tr-TR" dirty="0">
                <a:solidFill>
                  <a:srgbClr val="000000"/>
                </a:solidFill>
                <a:latin typeface="Times New Roman" pitchFamily="18" charset="0"/>
                <a:cs typeface="Times New Roman" pitchFamily="18" charset="0"/>
              </a:rPr>
              <a:t>tavsiye edilmemektedir. Ancak yağışlı bölgelerde toprak nemli olduğundan serpme ekim uygulanabilir. En iyi ekim yöntemi sıraya ekimdir</a:t>
            </a:r>
            <a:r>
              <a:rPr lang="tr-TR" dirty="0" smtClean="0">
                <a:solidFill>
                  <a:srgbClr val="000000"/>
                </a:solidFill>
                <a:latin typeface="Times New Roman" pitchFamily="18" charset="0"/>
                <a:cs typeface="Times New Roman" pitchFamily="18" charset="0"/>
              </a:rPr>
              <a:t>.</a:t>
            </a:r>
            <a:r>
              <a:rPr lang="tr-TR" dirty="0">
                <a:solidFill>
                  <a:srgbClr val="333333"/>
                </a:solidFill>
                <a:latin typeface="Times New Roman" pitchFamily="18" charset="0"/>
                <a:cs typeface="Times New Roman" pitchFamily="18" charset="0"/>
              </a:rPr>
              <a:t> Genel olarak ot üretiminde sıra arası 15-20 </a:t>
            </a:r>
            <a:r>
              <a:rPr lang="tr-TR" dirty="0" smtClean="0">
                <a:solidFill>
                  <a:srgbClr val="333333"/>
                </a:solidFill>
                <a:latin typeface="Times New Roman" pitchFamily="18" charset="0"/>
                <a:cs typeface="Times New Roman" pitchFamily="18" charset="0"/>
              </a:rPr>
              <a:t>cm olmalıdır</a:t>
            </a:r>
            <a:r>
              <a:rPr lang="tr-TR" dirty="0" smtClean="0">
                <a:solidFill>
                  <a:srgbClr val="333333"/>
                </a:solidFill>
                <a:latin typeface="times new roman"/>
              </a:rPr>
              <a:t>.</a:t>
            </a:r>
          </a:p>
          <a:p>
            <a:endParaRPr lang="tr-TR" dirty="0" smtClean="0">
              <a:solidFill>
                <a:srgbClr val="333333"/>
              </a:solidFill>
              <a:latin typeface="times new roman"/>
            </a:endParaRPr>
          </a:p>
          <a:p>
            <a:endParaRPr lang="tr-TR" dirty="0"/>
          </a:p>
        </p:txBody>
      </p:sp>
    </p:spTree>
    <p:extLst>
      <p:ext uri="{BB962C8B-B14F-4D97-AF65-F5344CB8AC3E}">
        <p14:creationId xmlns:p14="http://schemas.microsoft.com/office/powerpoint/2010/main" xmlns="" val="395511656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467544" y="260648"/>
            <a:ext cx="8219256" cy="5865515"/>
          </a:xfrm>
        </p:spPr>
        <p:txBody>
          <a:bodyPr/>
          <a:lstStyle/>
          <a:p>
            <a:pPr algn="just">
              <a:buFont typeface="Wingdings" pitchFamily="2" charset="2"/>
              <a:buChar char="Ø"/>
            </a:pPr>
            <a:r>
              <a:rPr lang="tr-TR" dirty="0">
                <a:solidFill>
                  <a:srgbClr val="333333"/>
                </a:solidFill>
                <a:latin typeface="Times New Roman" pitchFamily="18" charset="0"/>
                <a:cs typeface="Times New Roman" pitchFamily="18" charset="0"/>
              </a:rPr>
              <a:t>Ekim yonca mibzeri ile yoksa sıfıra ayarlanmış hububat mibzeri ile yapılır ve üzerinden baskı (merdane) geçirilir. </a:t>
            </a:r>
            <a:r>
              <a:rPr lang="tr-TR" dirty="0">
                <a:solidFill>
                  <a:srgbClr val="000000"/>
                </a:solidFill>
                <a:latin typeface="Times New Roman" pitchFamily="18" charset="0"/>
                <a:cs typeface="Times New Roman" pitchFamily="18" charset="0"/>
              </a:rPr>
              <a:t>Ekim sonrası toprağın bastırılması çıkış düzensizlikleri ve boşluk oluşumunu azaltmaktadır</a:t>
            </a:r>
            <a:r>
              <a:rPr lang="tr-TR" dirty="0" smtClean="0">
                <a:solidFill>
                  <a:srgbClr val="000000"/>
                </a:solidFill>
                <a:latin typeface="Times New Roman" pitchFamily="18" charset="0"/>
                <a:cs typeface="Times New Roman" pitchFamily="18" charset="0"/>
              </a:rPr>
              <a:t>.</a:t>
            </a:r>
          </a:p>
          <a:p>
            <a:pPr algn="just">
              <a:buFont typeface="Wingdings" pitchFamily="2" charset="2"/>
              <a:buChar char="Ø"/>
            </a:pPr>
            <a:r>
              <a:rPr lang="tr-TR" dirty="0" smtClean="0">
                <a:solidFill>
                  <a:srgbClr val="333333"/>
                </a:solidFill>
                <a:latin typeface="Times New Roman" pitchFamily="18" charset="0"/>
                <a:cs typeface="Times New Roman" pitchFamily="18" charset="0"/>
              </a:rPr>
              <a:t>Mibzerle ekimde dekara 2-2,5kg/da, serpme ekimde 4-5kg/da tohum kullanılmalıdır.</a:t>
            </a:r>
          </a:p>
          <a:p>
            <a:pPr marL="0" indent="0">
              <a:buNone/>
            </a:pPr>
            <a:endParaRPr lang="tr-TR" dirty="0" smtClean="0">
              <a:solidFill>
                <a:srgbClr val="333333"/>
              </a:solidFill>
              <a:latin typeface="times new roman"/>
            </a:endParaRPr>
          </a:p>
          <a:p>
            <a:pPr marL="0" indent="0">
              <a:buNone/>
            </a:pPr>
            <a:endParaRPr lang="tr-TR" dirty="0"/>
          </a:p>
        </p:txBody>
      </p:sp>
      <p:pic>
        <p:nvPicPr>
          <p:cNvPr id="4098" name="Picture 2" descr="C:\Users\ASUS\Desktop\02-mibzer.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539551" y="2708920"/>
            <a:ext cx="8363241" cy="3960440"/>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63459691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457200" y="332656"/>
            <a:ext cx="8229600" cy="720080"/>
          </a:xfrm>
        </p:spPr>
        <p:txBody>
          <a:bodyPr>
            <a:normAutofit fontScale="90000"/>
          </a:bodyPr>
          <a:lstStyle/>
          <a:p>
            <a:r>
              <a:rPr lang="tr-TR" dirty="0" smtClean="0">
                <a:solidFill>
                  <a:schemeClr val="accent3">
                    <a:lumMod val="75000"/>
                  </a:schemeClr>
                </a:solidFill>
              </a:rPr>
              <a:t>Gübreleme</a:t>
            </a:r>
            <a:endParaRPr lang="tr-TR" dirty="0">
              <a:solidFill>
                <a:schemeClr val="accent3">
                  <a:lumMod val="75000"/>
                </a:schemeClr>
              </a:solidFill>
            </a:endParaRPr>
          </a:p>
        </p:txBody>
      </p:sp>
      <p:sp>
        <p:nvSpPr>
          <p:cNvPr id="3" name="İçerik Yer Tutucusu 2"/>
          <p:cNvSpPr>
            <a:spLocks noGrp="1"/>
          </p:cNvSpPr>
          <p:nvPr>
            <p:ph idx="1"/>
          </p:nvPr>
        </p:nvSpPr>
        <p:spPr>
          <a:xfrm>
            <a:off x="457200" y="980728"/>
            <a:ext cx="8229600" cy="5145435"/>
          </a:xfrm>
        </p:spPr>
        <p:txBody>
          <a:bodyPr>
            <a:normAutofit fontScale="92500" lnSpcReduction="10000"/>
          </a:bodyPr>
          <a:lstStyle/>
          <a:p>
            <a:pPr algn="just">
              <a:buFont typeface="Wingdings" pitchFamily="2" charset="2"/>
              <a:buChar char="v"/>
            </a:pPr>
            <a:r>
              <a:rPr lang="tr-TR" dirty="0" smtClean="0">
                <a:solidFill>
                  <a:srgbClr val="333333"/>
                </a:solidFill>
                <a:latin typeface="times new roman"/>
              </a:rPr>
              <a:t>Bitkinin </a:t>
            </a:r>
            <a:r>
              <a:rPr lang="tr-TR" dirty="0">
                <a:solidFill>
                  <a:srgbClr val="333333"/>
                </a:solidFill>
                <a:latin typeface="times new roman"/>
              </a:rPr>
              <a:t>gelişimi, topraktan alacağı besin maddelerine bağlıdır. Toprakta besin maddesi </a:t>
            </a:r>
            <a:r>
              <a:rPr lang="tr-TR" dirty="0" smtClean="0">
                <a:solidFill>
                  <a:srgbClr val="333333"/>
                </a:solidFill>
                <a:latin typeface="times new roman"/>
              </a:rPr>
              <a:t>çokluğu oranında, bitkide kuru madde oluşumu da artar.</a:t>
            </a:r>
            <a:endParaRPr lang="tr-TR" dirty="0">
              <a:solidFill>
                <a:srgbClr val="333333"/>
              </a:solidFill>
              <a:latin typeface="Signika Negative"/>
            </a:endParaRPr>
          </a:p>
          <a:p>
            <a:pPr algn="just">
              <a:buFont typeface="Wingdings" pitchFamily="2" charset="2"/>
              <a:buChar char="v"/>
            </a:pPr>
            <a:r>
              <a:rPr lang="tr-TR" dirty="0">
                <a:solidFill>
                  <a:srgbClr val="333333"/>
                </a:solidFill>
                <a:latin typeface="times new roman"/>
              </a:rPr>
              <a:t>Yonca, topraktan fazla miktarda besin maddesi kaldıran bir bitkidir. Yonca da ekim dönemi ve ekimden sonraki dönemler için olmak üzere 2 tip gübreleme yapılır.</a:t>
            </a:r>
            <a:endParaRPr lang="tr-TR" dirty="0">
              <a:solidFill>
                <a:srgbClr val="333333"/>
              </a:solidFill>
              <a:latin typeface="Signika Negative"/>
            </a:endParaRPr>
          </a:p>
          <a:p>
            <a:pPr marL="0" indent="0" algn="just">
              <a:buNone/>
            </a:pPr>
            <a:r>
              <a:rPr lang="tr-TR" b="1" dirty="0">
                <a:solidFill>
                  <a:srgbClr val="333333"/>
                </a:solidFill>
                <a:latin typeface="times new roman"/>
              </a:rPr>
              <a:t> Ekim dönemi </a:t>
            </a:r>
            <a:r>
              <a:rPr lang="tr-TR" b="1" dirty="0" smtClean="0">
                <a:solidFill>
                  <a:srgbClr val="333333"/>
                </a:solidFill>
                <a:latin typeface="times new roman"/>
              </a:rPr>
              <a:t>:</a:t>
            </a:r>
          </a:p>
          <a:p>
            <a:pPr algn="just">
              <a:buFont typeface="Wingdings" pitchFamily="2" charset="2"/>
              <a:buChar char="v"/>
            </a:pPr>
            <a:r>
              <a:rPr lang="tr-TR" dirty="0" smtClean="0">
                <a:solidFill>
                  <a:srgbClr val="333333"/>
                </a:solidFill>
                <a:latin typeface="times new roman"/>
              </a:rPr>
              <a:t>Genel </a:t>
            </a:r>
            <a:r>
              <a:rPr lang="tr-TR" dirty="0">
                <a:solidFill>
                  <a:srgbClr val="333333"/>
                </a:solidFill>
                <a:latin typeface="times new roman"/>
              </a:rPr>
              <a:t>olarak toprak işleme sırasında dönümüne 28 kg Triple Süper Fosfat, ekim sırasında ise dönümüne 12 kg Amonyum Nitrat (%26) verilmesi uygundur</a:t>
            </a:r>
            <a:r>
              <a:rPr lang="tr-TR" dirty="0" smtClean="0">
                <a:solidFill>
                  <a:srgbClr val="333333"/>
                </a:solidFill>
                <a:latin typeface="times new roman"/>
              </a:rPr>
              <a:t>.</a:t>
            </a:r>
          </a:p>
          <a:p>
            <a:pPr marL="0" indent="0" algn="just">
              <a:buNone/>
            </a:pPr>
            <a:r>
              <a:rPr lang="tr-TR" b="1" dirty="0">
                <a:solidFill>
                  <a:srgbClr val="333333"/>
                </a:solidFill>
                <a:latin typeface="times new roman"/>
              </a:rPr>
              <a:t>Ekim sonrası :</a:t>
            </a:r>
            <a:endParaRPr lang="tr-TR" dirty="0">
              <a:solidFill>
                <a:srgbClr val="333333"/>
              </a:solidFill>
              <a:latin typeface="Signika Negative"/>
            </a:endParaRPr>
          </a:p>
          <a:p>
            <a:pPr algn="just">
              <a:buFont typeface="Wingdings" pitchFamily="2" charset="2"/>
              <a:buChar char="v"/>
            </a:pPr>
            <a:r>
              <a:rPr lang="tr-TR" dirty="0">
                <a:solidFill>
                  <a:srgbClr val="333333"/>
                </a:solidFill>
                <a:latin typeface="times new roman"/>
              </a:rPr>
              <a:t>İkinci yıldan itibaren Aralık-Şubat ayları arasında dönümüne 15 kg gelecek şekilde </a:t>
            </a:r>
            <a:r>
              <a:rPr lang="tr-TR" dirty="0" err="1">
                <a:solidFill>
                  <a:srgbClr val="333333"/>
                </a:solidFill>
                <a:latin typeface="times new roman"/>
              </a:rPr>
              <a:t>Diamonyum</a:t>
            </a:r>
            <a:r>
              <a:rPr lang="tr-TR" dirty="0">
                <a:solidFill>
                  <a:srgbClr val="333333"/>
                </a:solidFill>
                <a:latin typeface="times new roman"/>
              </a:rPr>
              <a:t> Fosfat (DAP) m gübresi verilmelidir. Ayrıca her biçimden sonra dönümüne 8-10 kg Amonyum Nitrat verilmeli ve sulama </a:t>
            </a:r>
            <a:r>
              <a:rPr lang="tr-TR" dirty="0">
                <a:solidFill>
                  <a:schemeClr val="tx1"/>
                </a:solidFill>
                <a:latin typeface="times new roman"/>
              </a:rPr>
              <a:t>yapılmalıdır.</a:t>
            </a:r>
            <a:endParaRPr lang="tr-TR" dirty="0">
              <a:solidFill>
                <a:schemeClr val="tx1"/>
              </a:solidFill>
              <a:latin typeface="Signika Negative"/>
            </a:endParaRPr>
          </a:p>
          <a:p>
            <a:endParaRPr lang="tr-TR" dirty="0" smtClean="0">
              <a:solidFill>
                <a:srgbClr val="333333"/>
              </a:solidFill>
              <a:latin typeface="times new roman"/>
            </a:endParaRPr>
          </a:p>
          <a:p>
            <a:endParaRPr lang="tr-TR" dirty="0"/>
          </a:p>
        </p:txBody>
      </p:sp>
    </p:spTree>
    <p:extLst>
      <p:ext uri="{BB962C8B-B14F-4D97-AF65-F5344CB8AC3E}">
        <p14:creationId xmlns:p14="http://schemas.microsoft.com/office/powerpoint/2010/main" xmlns="" val="72783339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ASUS\Desktop\TSP.png"/>
          <p:cNvPicPr>
            <a:picLocks noGrp="1" noChangeAspect="1" noChangeArrowheads="1"/>
          </p:cNvPicPr>
          <p:nvPr>
            <p:ph idx="1"/>
          </p:nvPr>
        </p:nvPicPr>
        <p:blipFill>
          <a:blip r:embed="rId2" cstate="print">
            <a:extLst>
              <a:ext uri="{28A0092B-C50C-407E-A947-70E740481C1C}">
                <a14:useLocalDpi xmlns:a14="http://schemas.microsoft.com/office/drawing/2010/main" xmlns="" val="0"/>
              </a:ext>
            </a:extLst>
          </a:blip>
          <a:srcRect/>
          <a:stretch>
            <a:fillRect/>
          </a:stretch>
        </p:blipFill>
        <p:spPr bwMode="auto">
          <a:xfrm>
            <a:off x="395536" y="1196752"/>
            <a:ext cx="4176463" cy="4878687"/>
          </a:xfrm>
          <a:prstGeom prst="rect">
            <a:avLst/>
          </a:prstGeom>
          <a:noFill/>
          <a:extLst>
            <a:ext uri="{909E8E84-426E-40DD-AFC4-6F175D3DCCD1}">
              <a14:hiddenFill xmlns:a14="http://schemas.microsoft.com/office/drawing/2010/main" xmlns="">
                <a:solidFill>
                  <a:srgbClr val="FFFFFF"/>
                </a:solidFill>
              </a14:hiddenFill>
            </a:ext>
          </a:extLst>
        </p:spPr>
      </p:pic>
      <p:pic>
        <p:nvPicPr>
          <p:cNvPr id="2051" name="Picture 3" descr="C:\Users\ASUS\Desktop\AN.pn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5076056" y="1268760"/>
            <a:ext cx="3816424" cy="4823298"/>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99873720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457200" y="0"/>
            <a:ext cx="8229600" cy="1340768"/>
          </a:xfrm>
        </p:spPr>
        <p:txBody>
          <a:bodyPr/>
          <a:lstStyle/>
          <a:p>
            <a:r>
              <a:rPr lang="tr-TR" dirty="0" smtClean="0"/>
              <a:t>Sulama</a:t>
            </a:r>
            <a:endParaRPr lang="tr-TR" dirty="0"/>
          </a:p>
        </p:txBody>
      </p:sp>
      <p:sp>
        <p:nvSpPr>
          <p:cNvPr id="3" name="İçerik Yer Tutucusu 2"/>
          <p:cNvSpPr>
            <a:spLocks noGrp="1"/>
          </p:cNvSpPr>
          <p:nvPr>
            <p:ph idx="1"/>
          </p:nvPr>
        </p:nvSpPr>
        <p:spPr>
          <a:xfrm>
            <a:off x="457200" y="1268760"/>
            <a:ext cx="8229600" cy="4857403"/>
          </a:xfrm>
        </p:spPr>
        <p:txBody>
          <a:bodyPr>
            <a:normAutofit/>
          </a:bodyPr>
          <a:lstStyle/>
          <a:p>
            <a:pPr algn="just">
              <a:buFont typeface="Courier New" pitchFamily="49" charset="0"/>
              <a:buChar char="o"/>
            </a:pPr>
            <a:r>
              <a:rPr lang="tr-TR" sz="2000" dirty="0">
                <a:solidFill>
                  <a:schemeClr val="tx1"/>
                </a:solidFill>
                <a:latin typeface="Times New Roman" pitchFamily="18" charset="0"/>
                <a:cs typeface="Times New Roman" pitchFamily="18" charset="0"/>
              </a:rPr>
              <a:t>Genel olarak bitkiye biçimden bir hafta önce ve sonra olmak üzere her biçim için iki kez su </a:t>
            </a:r>
            <a:r>
              <a:rPr lang="tr-TR" sz="2000" dirty="0" smtClean="0">
                <a:solidFill>
                  <a:schemeClr val="tx1"/>
                </a:solidFill>
                <a:latin typeface="Times New Roman" pitchFamily="18" charset="0"/>
                <a:cs typeface="Times New Roman" pitchFamily="18" charset="0"/>
              </a:rPr>
              <a:t>verilmelidir</a:t>
            </a:r>
          </a:p>
          <a:p>
            <a:pPr algn="just">
              <a:buFont typeface="Courier New" pitchFamily="49" charset="0"/>
              <a:buChar char="o"/>
            </a:pPr>
            <a:r>
              <a:rPr lang="tr-TR" sz="2000" dirty="0" smtClean="0">
                <a:solidFill>
                  <a:schemeClr val="tx1"/>
                </a:solidFill>
                <a:latin typeface="Times New Roman" pitchFamily="18" charset="0"/>
                <a:cs typeface="Times New Roman" pitchFamily="18" charset="0"/>
              </a:rPr>
              <a:t>Nisan, Mayıs </a:t>
            </a:r>
            <a:r>
              <a:rPr lang="tr-TR" sz="2000" dirty="0">
                <a:solidFill>
                  <a:schemeClr val="tx1"/>
                </a:solidFill>
                <a:latin typeface="Times New Roman" pitchFamily="18" charset="0"/>
                <a:cs typeface="Times New Roman" pitchFamily="18" charset="0"/>
              </a:rPr>
              <a:t>ve Eylül aylarında 15 gün arayla, Haziran, Temmuz ve Ağustos aylarında ise 10 günde bir sulanmalıdır</a:t>
            </a:r>
            <a:r>
              <a:rPr lang="tr-TR" sz="2000" dirty="0" smtClean="0">
                <a:solidFill>
                  <a:schemeClr val="tx1"/>
                </a:solidFill>
                <a:latin typeface="Times New Roman" pitchFamily="18" charset="0"/>
                <a:cs typeface="Times New Roman" pitchFamily="18" charset="0"/>
              </a:rPr>
              <a:t>.</a:t>
            </a:r>
          </a:p>
          <a:p>
            <a:pPr algn="just">
              <a:buFont typeface="Courier New" pitchFamily="49" charset="0"/>
              <a:buChar char="o"/>
            </a:pPr>
            <a:r>
              <a:rPr lang="tr-TR" sz="2000" dirty="0" smtClean="0">
                <a:solidFill>
                  <a:schemeClr val="tx1"/>
                </a:solidFill>
                <a:latin typeface="Times New Roman" pitchFamily="18" charset="0"/>
                <a:cs typeface="Times New Roman" pitchFamily="18" charset="0"/>
              </a:rPr>
              <a:t>Sulamalar </a:t>
            </a:r>
            <a:r>
              <a:rPr lang="tr-TR" sz="2000" dirty="0">
                <a:solidFill>
                  <a:schemeClr val="tx1"/>
                </a:solidFill>
                <a:latin typeface="Times New Roman" pitchFamily="18" charset="0"/>
                <a:cs typeface="Times New Roman" pitchFamily="18" charset="0"/>
              </a:rPr>
              <a:t>uzun tava veya yağmurlama metoduyla yapılmalıdır</a:t>
            </a:r>
            <a:r>
              <a:rPr lang="tr-TR" sz="2000" dirty="0" smtClean="0">
                <a:solidFill>
                  <a:schemeClr val="tx1"/>
                </a:solidFill>
                <a:latin typeface="Times New Roman" pitchFamily="18" charset="0"/>
                <a:cs typeface="Times New Roman" pitchFamily="18" charset="0"/>
              </a:rPr>
              <a:t>.</a:t>
            </a:r>
          </a:p>
          <a:p>
            <a:pPr marL="0" indent="0">
              <a:buNone/>
            </a:pPr>
            <a:endParaRPr lang="tr-TR" sz="1400" dirty="0">
              <a:latin typeface="Times New Roman" pitchFamily="18" charset="0"/>
              <a:cs typeface="Times New Roman" pitchFamily="18" charset="0"/>
            </a:endParaRPr>
          </a:p>
        </p:txBody>
      </p:sp>
      <p:pic>
        <p:nvPicPr>
          <p:cNvPr id="1026" name="Picture 2" descr="C:\Users\ASUS\Desktop\Yonca\17.pn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323528" y="3284984"/>
            <a:ext cx="8310249" cy="3456383"/>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99743978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smtClean="0"/>
              <a:t>Hastalık ve Zararlılar</a:t>
            </a:r>
            <a:endParaRPr lang="tr-TR" dirty="0"/>
          </a:p>
        </p:txBody>
      </p:sp>
      <p:sp>
        <p:nvSpPr>
          <p:cNvPr id="3" name="İçerik Yer Tutucusu 2"/>
          <p:cNvSpPr>
            <a:spLocks noGrp="1"/>
          </p:cNvSpPr>
          <p:nvPr>
            <p:ph idx="1"/>
          </p:nvPr>
        </p:nvSpPr>
        <p:spPr/>
        <p:txBody>
          <a:bodyPr>
            <a:normAutofit fontScale="85000" lnSpcReduction="10000"/>
          </a:bodyPr>
          <a:lstStyle/>
          <a:p>
            <a:pPr algn="just">
              <a:buFont typeface="Wingdings" pitchFamily="2" charset="2"/>
              <a:buChar char="v"/>
            </a:pPr>
            <a:r>
              <a:rPr lang="tr-TR" dirty="0">
                <a:solidFill>
                  <a:schemeClr val="tx1"/>
                </a:solidFill>
                <a:latin typeface="Arial"/>
              </a:rPr>
              <a:t>Yoncada zarar yapan en önemli böcek yonca hortumlu böceği</a:t>
            </a:r>
            <a:r>
              <a:rPr lang="tr-TR" i="1" dirty="0">
                <a:solidFill>
                  <a:schemeClr val="tx1"/>
                </a:solidFill>
                <a:latin typeface="Arial"/>
              </a:rPr>
              <a:t> (</a:t>
            </a:r>
            <a:r>
              <a:rPr lang="tr-TR" i="1" dirty="0" err="1">
                <a:solidFill>
                  <a:schemeClr val="tx1"/>
                </a:solidFill>
                <a:latin typeface="Arial"/>
              </a:rPr>
              <a:t>Hypera</a:t>
            </a:r>
            <a:r>
              <a:rPr lang="tr-TR" i="1" dirty="0">
                <a:solidFill>
                  <a:schemeClr val="tx1"/>
                </a:solidFill>
                <a:latin typeface="Arial"/>
              </a:rPr>
              <a:t> </a:t>
            </a:r>
            <a:r>
              <a:rPr lang="tr-TR" i="1" dirty="0" err="1" smtClean="0">
                <a:solidFill>
                  <a:schemeClr val="tx1"/>
                </a:solidFill>
                <a:latin typeface="Arial"/>
              </a:rPr>
              <a:t>postica</a:t>
            </a:r>
            <a:r>
              <a:rPr lang="tr-TR" i="1" dirty="0" smtClean="0">
                <a:solidFill>
                  <a:schemeClr val="tx1"/>
                </a:solidFill>
                <a:latin typeface="Arial"/>
              </a:rPr>
              <a:t>)’</a:t>
            </a:r>
            <a:r>
              <a:rPr lang="tr-TR" dirty="0" err="1" smtClean="0">
                <a:solidFill>
                  <a:schemeClr val="tx1"/>
                </a:solidFill>
                <a:latin typeface="Arial"/>
              </a:rPr>
              <a:t>dır</a:t>
            </a:r>
            <a:r>
              <a:rPr lang="tr-TR" dirty="0" smtClean="0">
                <a:solidFill>
                  <a:schemeClr val="tx1"/>
                </a:solidFill>
                <a:latin typeface="Arial"/>
              </a:rPr>
              <a:t>.</a:t>
            </a:r>
          </a:p>
          <a:p>
            <a:pPr algn="just">
              <a:buFont typeface="Wingdings" pitchFamily="2" charset="2"/>
              <a:buChar char="v"/>
            </a:pPr>
            <a:r>
              <a:rPr lang="tr-TR" dirty="0" smtClean="0">
                <a:solidFill>
                  <a:schemeClr val="tx1"/>
                </a:solidFill>
                <a:latin typeface="Arial"/>
              </a:rPr>
              <a:t> </a:t>
            </a:r>
            <a:r>
              <a:rPr lang="tr-TR" dirty="0">
                <a:solidFill>
                  <a:schemeClr val="tx1"/>
                </a:solidFill>
                <a:latin typeface="Arial"/>
              </a:rPr>
              <a:t>Yonca hortumlu böceğin asıl zararı ilkbaharda larva döneminde görülür. Larvalar bitkinin büyüme noktalarını, yaprak ve çiçeklerini yiyerek önemli derecede zarara neden olabilirler.</a:t>
            </a:r>
          </a:p>
          <a:p>
            <a:pPr algn="ctr">
              <a:buFont typeface="Wingdings" pitchFamily="2" charset="2"/>
              <a:buChar char="v"/>
            </a:pPr>
            <a:r>
              <a:rPr lang="tr-TR" dirty="0" smtClean="0">
                <a:solidFill>
                  <a:schemeClr val="tx1"/>
                </a:solidFill>
                <a:latin typeface="Arial"/>
              </a:rPr>
              <a:t>Yonca </a:t>
            </a:r>
            <a:r>
              <a:rPr lang="tr-TR" dirty="0">
                <a:solidFill>
                  <a:schemeClr val="tx1"/>
                </a:solidFill>
                <a:latin typeface="Arial"/>
              </a:rPr>
              <a:t>hortumlu böceği ile mücadelede</a:t>
            </a:r>
            <a:r>
              <a:rPr lang="tr-TR" dirty="0" smtClean="0">
                <a:solidFill>
                  <a:schemeClr val="tx1"/>
                </a:solidFill>
                <a:latin typeface="Arial"/>
              </a:rPr>
              <a:t>,</a:t>
            </a:r>
          </a:p>
          <a:p>
            <a:pPr algn="ctr">
              <a:buFont typeface="Wingdings" pitchFamily="2" charset="2"/>
              <a:buChar char="v"/>
            </a:pPr>
            <a:r>
              <a:rPr lang="tr-TR" dirty="0" smtClean="0">
                <a:solidFill>
                  <a:schemeClr val="tx1"/>
                </a:solidFill>
                <a:latin typeface="Arial"/>
              </a:rPr>
              <a:t>Yonca kuvvetli ve sık yetiştirilmelidir. Böylece güneş ışıkları toprağa ulaşamadığından dolayı yumurta ve larva gelişimi durmaktadır.</a:t>
            </a:r>
          </a:p>
          <a:p>
            <a:pPr algn="ctr">
              <a:buFont typeface="Wingdings" pitchFamily="2" charset="2"/>
              <a:buChar char="v"/>
            </a:pPr>
            <a:r>
              <a:rPr lang="tr-TR" dirty="0" smtClean="0">
                <a:solidFill>
                  <a:schemeClr val="tx1"/>
                </a:solidFill>
                <a:latin typeface="Arial"/>
              </a:rPr>
              <a:t>Yonca hortumlu böceği birinci biçime kadar olan ürüne zarar verir. Bu nedenle biçimi 10-15 gün önce yapmak etkili bir yöntemdir . </a:t>
            </a:r>
            <a:r>
              <a:rPr lang="tr-TR" dirty="0">
                <a:solidFill>
                  <a:schemeClr val="tx1"/>
                </a:solidFill>
                <a:latin typeface="Arial"/>
              </a:rPr>
              <a:t>Bu zararlı ile mücadele ilaçlama, iklim şartlarına bağlı olarak ilk biçimden 10–20 gün önce m²'de 25 larva veya ergin görüldüğünde yapılmalıdır. İlaçlamalar bölgeden bölgeye değişmekle birlikte nisan başından mayıs ortalarına kadar olan dönemde yapılmalıdır</a:t>
            </a:r>
            <a:r>
              <a:rPr lang="tr-TR" dirty="0" smtClean="0">
                <a:solidFill>
                  <a:srgbClr val="464646"/>
                </a:solidFill>
                <a:latin typeface="Arial"/>
              </a:rPr>
              <a:t>.</a:t>
            </a:r>
            <a:endParaRPr lang="tr-TR" dirty="0">
              <a:solidFill>
                <a:srgbClr val="464646"/>
              </a:solidFill>
              <a:latin typeface="Arial"/>
            </a:endParaRPr>
          </a:p>
          <a:p>
            <a:pPr>
              <a:buFont typeface="Wingdings" pitchFamily="2" charset="2"/>
              <a:buChar char="v"/>
            </a:pPr>
            <a:endParaRPr lang="tr-TR" dirty="0" smtClean="0">
              <a:solidFill>
                <a:srgbClr val="000000"/>
              </a:solidFill>
              <a:latin typeface="Arial"/>
            </a:endParaRPr>
          </a:p>
          <a:p>
            <a:endParaRPr lang="tr-TR" dirty="0"/>
          </a:p>
        </p:txBody>
      </p:sp>
      <p:pic>
        <p:nvPicPr>
          <p:cNvPr id="6146" name="Picture 2" descr="C:\Users\ASUS\Desktop\Yonca\15.pn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2662238" y="5877272"/>
            <a:ext cx="3819525" cy="792088"/>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580055859"/>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Üst Düzey">
  <a:themeElements>
    <a:clrScheme name="Üst Düzey">
      <a:dk1>
        <a:sysClr val="windowText" lastClr="000000"/>
      </a:dk1>
      <a:lt1>
        <a:sysClr val="window" lastClr="FFFFFF"/>
      </a:lt1>
      <a:dk2>
        <a:srgbClr val="2F5897"/>
      </a:dk2>
      <a:lt2>
        <a:srgbClr val="E4E9EF"/>
      </a:lt2>
      <a:accent1>
        <a:srgbClr val="6076B4"/>
      </a:accent1>
      <a:accent2>
        <a:srgbClr val="9C5252"/>
      </a:accent2>
      <a:accent3>
        <a:srgbClr val="E68422"/>
      </a:accent3>
      <a:accent4>
        <a:srgbClr val="846648"/>
      </a:accent4>
      <a:accent5>
        <a:srgbClr val="63891F"/>
      </a:accent5>
      <a:accent6>
        <a:srgbClr val="758085"/>
      </a:accent6>
      <a:hlink>
        <a:srgbClr val="3399FF"/>
      </a:hlink>
      <a:folHlink>
        <a:srgbClr val="B2B2B2"/>
      </a:folHlink>
    </a:clrScheme>
    <a:fontScheme name="Üst Düzey">
      <a:majorFont>
        <a:latin typeface="Century Gothic"/>
        <a:ea typeface=""/>
        <a:cs typeface=""/>
        <a:font script="Jpan" typeface="HGｺﾞｼｯｸM"/>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Üst Düzey">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8575" cap="flat" cmpd="sng" algn="ctr">
          <a:solidFill>
            <a:schemeClr val="phClr"/>
          </a:solidFill>
          <a:prstDash val="solid"/>
        </a:ln>
        <a:ln w="508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50000">
              <a:schemeClr val="phClr">
                <a:tint val="80000"/>
                <a:satMod val="250000"/>
              </a:schemeClr>
            </a:gs>
            <a:gs pos="76000">
              <a:schemeClr val="phClr">
                <a:tint val="90000"/>
                <a:shade val="90000"/>
                <a:satMod val="200000"/>
              </a:schemeClr>
            </a:gs>
            <a:gs pos="92000">
              <a:schemeClr val="phClr">
                <a:tint val="90000"/>
                <a:shade val="70000"/>
                <a:satMod val="250000"/>
              </a:schemeClr>
            </a:gs>
          </a:gsLst>
          <a:path path="circle">
            <a:fillToRect l="50000" t="50000" r="50000" b="50000"/>
          </a:path>
        </a:gradFill>
        <a:blipFill>
          <a:blip xmlns:r="http://schemas.openxmlformats.org/officeDocument/2006/relationships" r:embed="rId1">
            <a:duotone>
              <a:schemeClr val="phClr">
                <a:tint val="95000"/>
              </a:schemeClr>
              <a:schemeClr val="phClr">
                <a:shade val="90000"/>
              </a:schemeClr>
            </a:duotone>
          </a:blip>
          <a:tile tx="0" ty="0" sx="100000" sy="10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Executive</Template>
  <TotalTime>389</TotalTime>
  <Words>674</Words>
  <Application>Microsoft Office PowerPoint</Application>
  <PresentationFormat>Ekran Gösterisi (4:3)</PresentationFormat>
  <Paragraphs>71</Paragraphs>
  <Slides>16</Slides>
  <Notes>0</Notes>
  <HiddenSlides>0</HiddenSlides>
  <MMClips>0</MMClips>
  <ScaleCrop>false</ScaleCrop>
  <HeadingPairs>
    <vt:vector size="4" baseType="variant">
      <vt:variant>
        <vt:lpstr>Tema</vt:lpstr>
      </vt:variant>
      <vt:variant>
        <vt:i4>1</vt:i4>
      </vt:variant>
      <vt:variant>
        <vt:lpstr>Slayt Başlıkları</vt:lpstr>
      </vt:variant>
      <vt:variant>
        <vt:i4>16</vt:i4>
      </vt:variant>
    </vt:vector>
  </HeadingPairs>
  <TitlesOfParts>
    <vt:vector size="17" baseType="lpstr">
      <vt:lpstr>Üst Düzey</vt:lpstr>
      <vt:lpstr>TOHUMCULUK YONCA </vt:lpstr>
      <vt:lpstr>Slayt 2</vt:lpstr>
      <vt:lpstr>İklim ve Toprak İstekleri</vt:lpstr>
      <vt:lpstr>Ekim</vt:lpstr>
      <vt:lpstr>Slayt 5</vt:lpstr>
      <vt:lpstr>Gübreleme</vt:lpstr>
      <vt:lpstr>Slayt 7</vt:lpstr>
      <vt:lpstr>Sulama</vt:lpstr>
      <vt:lpstr>Hastalık ve Zararlılar</vt:lpstr>
      <vt:lpstr>Slayt 10</vt:lpstr>
      <vt:lpstr>Hasat Zamanı</vt:lpstr>
      <vt:lpstr>Slayt 12</vt:lpstr>
      <vt:lpstr>Biçim Sayısı ve Yüksekliği</vt:lpstr>
      <vt:lpstr>Slayt 14</vt:lpstr>
      <vt:lpstr>Yoncanın Seyrekleşme Nedenleri</vt:lpstr>
      <vt:lpstr>Yoncada Şişme Problemi</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YONCA TARIMI</dc:title>
  <dc:creator>ASUS</dc:creator>
  <cp:lastModifiedBy>W</cp:lastModifiedBy>
  <cp:revision>36</cp:revision>
  <dcterms:created xsi:type="dcterms:W3CDTF">2017-02-04T08:36:31Z</dcterms:created>
  <dcterms:modified xsi:type="dcterms:W3CDTF">2019-09-27T14:13:54Z</dcterms:modified>
</cp:coreProperties>
</file>