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320" r:id="rId3"/>
    <p:sldId id="321" r:id="rId4"/>
    <p:sldId id="322" r:id="rId5"/>
    <p:sldId id="323" r:id="rId6"/>
    <p:sldId id="326" r:id="rId7"/>
    <p:sldId id="327" r:id="rId8"/>
    <p:sldId id="330" r:id="rId9"/>
    <p:sldId id="328" r:id="rId10"/>
    <p:sldId id="329" r:id="rId11"/>
    <p:sldId id="332" r:id="rId12"/>
    <p:sldId id="333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DD39-7DBA-498A-9C77-00570A5BC954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ECC7-C4F4-4413-BEDC-2DB0006052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hoca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Buğdayda Süne  Zararı</a:t>
            </a:r>
            <a:endParaRPr lang="tr-TR" dirty="0"/>
          </a:p>
        </p:txBody>
      </p:sp>
      <p:pic>
        <p:nvPicPr>
          <p:cNvPr id="70658" name="Picture 2" descr="http://www.tohumcu.org/UserFiles/galeri/174604ad35925c366bfba29fd4073c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20788"/>
            <a:ext cx="6611888" cy="495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sue.anr.msu.edu/uploads/images/5-25-11%20MARTIN%20Managing%20Fusarium%20head%20blight%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2957514" cy="4682731"/>
          </a:xfrm>
          <a:prstGeom prst="rect">
            <a:avLst/>
          </a:prstGeom>
          <a:noFill/>
        </p:spPr>
      </p:pic>
      <p:pic>
        <p:nvPicPr>
          <p:cNvPr id="1030" name="Picture 6" descr="http://extension.udel.edu/kentagextension/wp-content/blogs.dir/11/files/blogger/-TIqeez2eFrU/Td_GBd0gICI/AAAAAAAAACE/4LCAoVGU7HE/s1600/Fusarium%2BHead%2BBlight%2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5072098" cy="4824604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214282" y="5429264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hasat döneminde boş başaklar ve cılız, buruşuk tanelerin oluştuğu başaklar göze çarpmaktadır.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dirty="0" smtClean="0"/>
              <a:t>	Kök ve Kök boğazı çürüklüğüne karşı ruhsatlanmış zirai ilaçlar kullanılmalıdır. Kullanım dönemi olarak bitkilerde hastalık görülmeye başlandığı zamanda uygulama yapılmalıdır.</a:t>
            </a:r>
          </a:p>
          <a:p>
            <a:pPr algn="just">
              <a:buNone/>
            </a:pPr>
            <a:r>
              <a:rPr lang="tr-TR" dirty="0" smtClean="0"/>
              <a:t>	Gıda Tarım ve Hayvancılık Bakanlığı sitesinden ruhsatlı tarım ilaçları listesine ulaşılabilir.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sorhocam</a:t>
            </a:r>
            <a:r>
              <a:rPr lang="tr-TR" dirty="0" smtClean="0">
                <a:hlinkClick r:id="rId2"/>
              </a:rPr>
              <a:t>.com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27089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Daha fazlası için ;</a:t>
            </a: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.radikal.com.tr/542x290/2014/04/20/fft81_mf21213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6642935" cy="3554339"/>
          </a:xfrm>
          <a:prstGeom prst="rect">
            <a:avLst/>
          </a:prstGeom>
          <a:noFill/>
        </p:spPr>
      </p:pic>
      <p:pic>
        <p:nvPicPr>
          <p:cNvPr id="69636" name="Picture 4" descr="http://www.estanbul.com/images/imported/2011/06/image00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54334"/>
            <a:ext cx="4319229" cy="279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İlkbaharda hububat tarlalarına göç eden kışlamış süneler, kardeşlenme döneminde hububat saplarını emerek sararmalarına ve kurumalarına neden olur. Bu zarar şekline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Kurtboğazı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denilmektedir.</a:t>
            </a:r>
          </a:p>
        </p:txBody>
      </p:sp>
      <p:pic>
        <p:nvPicPr>
          <p:cNvPr id="75778" name="Picture 2" descr="http://www.polatliborsa.org.tr/tr/sune/sun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816457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764704"/>
            <a:ext cx="4716016" cy="5688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Bitkiler geliştikçe başaklar henüz yaprak kılıfı içindeyken beslenerek başakların beyazımsı bir renk almasına, kurumasına ve dolayısıyla başakların dane bağlamasına engel olurlar. Sünenin bu şekildeki zararına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Akbaşak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adı verilmektedir.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74754" name="Picture 2" descr="http://img03.blogcu.com/images/c/a/t/catalcatarim/0b3c14afaa503a7abbc24fea584d887a_1275554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4104456" cy="307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48672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Erkenci ve sert buğday çeşitlerinin ekimi yaygınlaştırılmalı,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Hububat dışında ürünlere ağırlık verilmeli, (Sulu Tarım)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Tarla iyi hazırlanmalı ve anız yakılmamalı,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Mera alanları tahrip edilmemeli,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Sünenin önemli düşmanları kuşlar olup, bunlar arasında en önemlileri keklik, bıldırcın vb. kuşlardır. Bunları korumak için tedbirler alınmalıdır.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Toplulaştırılmış nadas ve hububat alanları yaygınlaştırılmalı, arpa ve buğday ekilişleri ayrı ayrı bölgelerde yapılmalı,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68478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Sünenin, doğada çoğalmasını engelleyen faydalı böcekler mevcuttur.</a:t>
            </a:r>
            <a:endParaRPr lang="tr-T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450728" cy="48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Buğday kök ve </a:t>
            </a:r>
            <a:r>
              <a:rPr lang="tr-TR" dirty="0" err="1" smtClean="0"/>
              <a:t>kökboğazı</a:t>
            </a:r>
            <a:r>
              <a:rPr lang="tr-TR" dirty="0" smtClean="0"/>
              <a:t> çürüklüğü hastalıkları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/>
          </a:bodyPr>
          <a:lstStyle/>
          <a:p>
            <a:pPr fontAlgn="b"/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Tane ölümleri, fide yanıklığı, kök ve kök boğazı çürüklüğü; yapraklarda noktalar halinde nekrotik lekeler; başakta kavuz ve tane yanıklığı, embriyo kararmasına ait belirtiler meydana getirmektedir.</a:t>
            </a:r>
          </a:p>
          <a:p>
            <a:pPr fontAlgn="b"/>
            <a:endParaRPr lang="tr-TR" dirty="0" smtClean="0"/>
          </a:p>
        </p:txBody>
      </p:sp>
      <p:pic>
        <p:nvPicPr>
          <p:cNvPr id="4" name="Picture 10" descr="http://www.grainscanada.gc.ca/wheat-ble/factor-facteur/images/fusarium_bu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846666" cy="2928934"/>
          </a:xfrm>
          <a:prstGeom prst="rect">
            <a:avLst/>
          </a:prstGeom>
          <a:noFill/>
        </p:spPr>
      </p:pic>
      <p:pic>
        <p:nvPicPr>
          <p:cNvPr id="5" name="Picture 8" descr="http://www.niab.com/uploads/pictures/f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500574" cy="337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pPr algn="just" fontAlgn="b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 kök ve kök boğazında meydana getirdiği lekeler koyu veya soluk kahverengi görünümdedir.</a:t>
            </a:r>
          </a:p>
          <a:p>
            <a:pPr algn="just" fontAlgn="b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Bitkilerde gelişme geri kalır.</a:t>
            </a:r>
          </a:p>
          <a:p>
            <a:pPr algn="just" fontAlgn="b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Hastalıklı bitkiler donuk, mor veya koyu yeşil bir renk alır.</a:t>
            </a:r>
          </a:p>
          <a:p>
            <a:pPr fontAlgn="b"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12" descr="http://bugwoodcloud.org/images/768x512/5418710.jpg"/>
          <p:cNvPicPr>
            <a:picLocks noChangeAspect="1" noChangeArrowheads="1"/>
          </p:cNvPicPr>
          <p:nvPr/>
        </p:nvPicPr>
        <p:blipFill>
          <a:blip r:embed="rId2" cstate="print"/>
          <a:srcRect b="13636"/>
          <a:stretch>
            <a:fillRect/>
          </a:stretch>
        </p:blipFill>
        <p:spPr bwMode="auto">
          <a:xfrm>
            <a:off x="642909" y="3500438"/>
            <a:ext cx="4852770" cy="3143272"/>
          </a:xfrm>
          <a:prstGeom prst="rect">
            <a:avLst/>
          </a:prstGeom>
          <a:noFill/>
        </p:spPr>
      </p:pic>
      <p:pic>
        <p:nvPicPr>
          <p:cNvPr id="5" name="Picture 2" descr="http://wheat.pw.usda.gov/dbs_images/graingenes/miles20a.gif"/>
          <p:cNvPicPr>
            <a:picLocks noChangeAspect="1" noChangeArrowheads="1"/>
          </p:cNvPicPr>
          <p:nvPr/>
        </p:nvPicPr>
        <p:blipFill>
          <a:blip r:embed="rId3" cstate="print"/>
          <a:srcRect t="8162" b="9770"/>
          <a:stretch>
            <a:fillRect/>
          </a:stretch>
        </p:blipFill>
        <p:spPr bwMode="auto">
          <a:xfrm>
            <a:off x="5643570" y="3133665"/>
            <a:ext cx="2572612" cy="37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85729"/>
            <a:ext cx="8786842" cy="2143139"/>
          </a:xfrm>
        </p:spPr>
        <p:txBody>
          <a:bodyPr>
            <a:normAutofit/>
          </a:bodyPr>
          <a:lstStyle/>
          <a:p>
            <a:pPr algn="just" fontAlgn="b">
              <a:buNone/>
            </a:pPr>
            <a:r>
              <a:rPr lang="tr-TR" dirty="0" smtClean="0"/>
              <a:t>	Genç yaprak kınlarında, daha sonra da bitki sapında hastalığın tipik belirtisi olan donuk oval lekeler meydana getirir.</a:t>
            </a:r>
          </a:p>
          <a:p>
            <a:pPr fontAlgn="b">
              <a:buNone/>
            </a:pPr>
            <a:r>
              <a:rPr lang="tr-TR" b="1" dirty="0" smtClean="0"/>
              <a:t> </a:t>
            </a:r>
            <a:endParaRPr lang="tr-TR" dirty="0"/>
          </a:p>
        </p:txBody>
      </p:sp>
      <p:pic>
        <p:nvPicPr>
          <p:cNvPr id="2050" name="Picture 2" descr="http://www.bayercropscience.co.uk/media/86164/fusariumflagleaf375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2000240"/>
            <a:ext cx="7786743" cy="467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169</Words>
  <Application>Microsoft Office PowerPoint</Application>
  <PresentationFormat>Ekran Gösterisi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Buğdayda Süne  Zararı</vt:lpstr>
      <vt:lpstr>Slayt 2</vt:lpstr>
      <vt:lpstr>Slayt 3</vt:lpstr>
      <vt:lpstr>Slayt 4</vt:lpstr>
      <vt:lpstr>Slayt 5</vt:lpstr>
      <vt:lpstr>Slayt 6</vt:lpstr>
      <vt:lpstr>Buğday kök ve kökboğazı çürüklüğü hastalıkları 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Zehra</dc:creator>
  <cp:lastModifiedBy>W7</cp:lastModifiedBy>
  <cp:revision>91</cp:revision>
  <dcterms:created xsi:type="dcterms:W3CDTF">2015-02-28T09:48:22Z</dcterms:created>
  <dcterms:modified xsi:type="dcterms:W3CDTF">2016-05-12T17:46:00Z</dcterms:modified>
</cp:coreProperties>
</file>