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9"/>
  </p:notesMasterIdLst>
  <p:handoutMasterIdLst>
    <p:handoutMasterId r:id="rId10"/>
  </p:handoutMasterIdLst>
  <p:sldIdLst>
    <p:sldId id="319" r:id="rId2"/>
    <p:sldId id="336" r:id="rId3"/>
    <p:sldId id="341" r:id="rId4"/>
    <p:sldId id="342" r:id="rId5"/>
    <p:sldId id="343" r:id="rId6"/>
    <p:sldId id="344" r:id="rId7"/>
    <p:sldId id="345" r:id="rId8"/>
  </p:sldIdLst>
  <p:sldSz cx="9144000" cy="6858000" type="screen4x3"/>
  <p:notesSz cx="6858000" cy="9144000"/>
  <p:defaultTextStyle>
    <a:lvl1pPr marL="0" algn="l" rtl="0" latinLnBrk="0">
      <a:defRPr lang="tr-TR" sz="1800" kern="1200">
        <a:solidFill>
          <a:schemeClr val="tx1"/>
        </a:solidFill>
        <a:latin typeface="+mn-lt"/>
        <a:ea typeface="+mn-ea"/>
        <a:cs typeface="+mn-cs"/>
      </a:defRPr>
    </a:lvl1pPr>
    <a:lvl2pPr marL="457200" algn="l" rtl="0" latinLnBrk="0">
      <a:defRPr lang="tr-TR" sz="1800" kern="1200">
        <a:solidFill>
          <a:schemeClr val="tx1"/>
        </a:solidFill>
        <a:latin typeface="+mn-lt"/>
        <a:ea typeface="+mn-ea"/>
        <a:cs typeface="+mn-cs"/>
      </a:defRPr>
    </a:lvl2pPr>
    <a:lvl3pPr marL="914400" algn="l" rtl="0" latinLnBrk="0">
      <a:defRPr lang="tr-TR" sz="1800" kern="1200">
        <a:solidFill>
          <a:schemeClr val="tx1"/>
        </a:solidFill>
        <a:latin typeface="+mn-lt"/>
        <a:ea typeface="+mn-ea"/>
        <a:cs typeface="+mn-cs"/>
      </a:defRPr>
    </a:lvl3pPr>
    <a:lvl4pPr marL="1371600" algn="l" rtl="0" latinLnBrk="0">
      <a:defRPr lang="tr-TR" sz="1800" kern="1200">
        <a:solidFill>
          <a:schemeClr val="tx1"/>
        </a:solidFill>
        <a:latin typeface="+mn-lt"/>
        <a:ea typeface="+mn-ea"/>
        <a:cs typeface="+mn-cs"/>
      </a:defRPr>
    </a:lvl4pPr>
    <a:lvl5pPr marL="1828800" algn="l" rtl="0" latinLnBrk="0">
      <a:defRPr lang="tr-TR" sz="1800" kern="1200">
        <a:solidFill>
          <a:schemeClr val="tx1"/>
        </a:solidFill>
        <a:latin typeface="+mn-lt"/>
        <a:ea typeface="+mn-ea"/>
        <a:cs typeface="+mn-cs"/>
      </a:defRPr>
    </a:lvl5pPr>
    <a:lvl6pPr marL="2286000" algn="l" rtl="0" latinLnBrk="0">
      <a:defRPr lang="tr-TR" sz="1800" kern="1200">
        <a:solidFill>
          <a:schemeClr val="tx1"/>
        </a:solidFill>
        <a:latin typeface="+mn-lt"/>
        <a:ea typeface="+mn-ea"/>
        <a:cs typeface="+mn-cs"/>
      </a:defRPr>
    </a:lvl6pPr>
    <a:lvl7pPr marL="2743200" algn="l" rtl="0" latinLnBrk="0">
      <a:defRPr lang="tr-TR" sz="1800" kern="1200">
        <a:solidFill>
          <a:schemeClr val="tx1"/>
        </a:solidFill>
        <a:latin typeface="+mn-lt"/>
        <a:ea typeface="+mn-ea"/>
        <a:cs typeface="+mn-cs"/>
      </a:defRPr>
    </a:lvl7pPr>
    <a:lvl8pPr marL="3200400" algn="l" rtl="0" latinLnBrk="0">
      <a:defRPr lang="tr-TR" sz="1800" kern="1200">
        <a:solidFill>
          <a:schemeClr val="tx1"/>
        </a:solidFill>
        <a:latin typeface="+mn-lt"/>
        <a:ea typeface="+mn-ea"/>
        <a:cs typeface="+mn-cs"/>
      </a:defRPr>
    </a:lvl8pPr>
    <a:lvl9pPr marL="3657600" algn="l" rtl="0" latinLnBrk="0">
      <a:defRPr lang="tr-T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24" autoAdjust="0"/>
  </p:normalViewPr>
  <p:slideViewPr>
    <p:cSldViewPr>
      <p:cViewPr varScale="1">
        <p:scale>
          <a:sx n="69" d="100"/>
          <a:sy n="69" d="100"/>
        </p:scale>
        <p:origin x="-34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tr-TR" sz="1200"/>
            </a:lvl1pPr>
            <a:extLst/>
          </a:lstStyle>
          <a:p>
            <a:endParaRPr lang="tr-TR"/>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tr-TR" sz="1200"/>
            </a:lvl1pPr>
            <a:extLst/>
          </a:lstStyle>
          <a:p>
            <a:fld id="{68F88C59-319B-4332-9A1D-2A62CFCB00D8}" type="datetimeFigureOut">
              <a:rPr lang="tr-TR" smtClean="0"/>
              <a:pPr/>
              <a:t>11.03.2016</a:t>
            </a:fld>
            <a:endParaRPr lang="tr-TR"/>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tr-TR" sz="1200"/>
            </a:lvl1pPr>
            <a:extLst/>
          </a:lstStyle>
          <a:p>
            <a:endParaRPr lang="tr-TR"/>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tr-TR" sz="1200"/>
            </a:lvl1pPr>
            <a:extLst/>
          </a:lstStyle>
          <a:p>
            <a:fld id="{B16A41B8-7DC3-4DB6-84E4-E105629EAA36}"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tr-TR" sz="1200"/>
            </a:lvl1pPr>
            <a:extLst/>
          </a:lstStyle>
          <a:p>
            <a:endParaRPr lang="tr-TR"/>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tr-TR" sz="1200"/>
            </a:lvl1pPr>
            <a:extLst/>
          </a:lstStyle>
          <a:p>
            <a:fld id="{968B300D-05F0-4B43-940D-46DED5A791AD}" type="datetimeFigureOut">
              <a:rPr/>
              <a:pPr/>
              <a:t>30.06.2006</a:t>
            </a:fld>
            <a:endParaRPr lang="tr-TR"/>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tr-TR"/>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tr-TR" sz="1200"/>
            </a:lvl1pPr>
            <a:extLst/>
          </a:lstStyle>
          <a:p>
            <a:endParaRPr lang="tr-TR"/>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tr-TR" sz="1200"/>
            </a:lvl1pPr>
            <a:extLst/>
          </a:lstStyle>
          <a:p>
            <a:fld id="{9B26CD33-4337-4529-948A-94F6960B2374}" type="slidenum">
              <a:rPr/>
              <a:pPr/>
              <a:t>‹#›</a:t>
            </a:fld>
            <a:endParaRPr lang="tr-TR"/>
          </a:p>
        </p:txBody>
      </p:sp>
    </p:spTree>
  </p:cSld>
  <p:clrMap bg1="lt1" tx1="dk1" bg2="lt2" tx2="dk2" accent1="accent1" accent2="accent2" accent3="accent3" accent4="accent4" accent5="accent5" accent6="accent6" hlink="hlink" folHlink="folHlink"/>
  <p:notesStyle>
    <a:lvl1pPr marL="0" algn="l" rtl="0" latinLnBrk="0">
      <a:defRPr lang="tr-TR" sz="1200" kern="1200">
        <a:solidFill>
          <a:schemeClr val="tx1"/>
        </a:solidFill>
        <a:latin typeface="+mn-lt"/>
        <a:ea typeface="+mn-ea"/>
        <a:cs typeface="+mn-cs"/>
      </a:defRPr>
    </a:lvl1pPr>
    <a:lvl2pPr marL="457200" algn="l" rtl="0" latinLnBrk="0">
      <a:defRPr lang="tr-TR" sz="1200" kern="1200">
        <a:solidFill>
          <a:schemeClr val="tx1"/>
        </a:solidFill>
        <a:latin typeface="+mn-lt"/>
        <a:ea typeface="+mn-ea"/>
        <a:cs typeface="+mn-cs"/>
      </a:defRPr>
    </a:lvl2pPr>
    <a:lvl3pPr marL="914400" algn="l" rtl="0" latinLnBrk="0">
      <a:defRPr lang="tr-TR" sz="1200" kern="1200">
        <a:solidFill>
          <a:schemeClr val="tx1"/>
        </a:solidFill>
        <a:latin typeface="+mn-lt"/>
        <a:ea typeface="+mn-ea"/>
        <a:cs typeface="+mn-cs"/>
      </a:defRPr>
    </a:lvl3pPr>
    <a:lvl4pPr marL="1371600" algn="l" rtl="0" latinLnBrk="0">
      <a:defRPr lang="tr-TR" sz="1200" kern="1200">
        <a:solidFill>
          <a:schemeClr val="tx1"/>
        </a:solidFill>
        <a:latin typeface="+mn-lt"/>
        <a:ea typeface="+mn-ea"/>
        <a:cs typeface="+mn-cs"/>
      </a:defRPr>
    </a:lvl4pPr>
    <a:lvl5pPr marL="1828800" algn="l" rtl="0" latinLnBrk="0">
      <a:defRPr lang="tr-TR" sz="1200" kern="1200">
        <a:solidFill>
          <a:schemeClr val="tx1"/>
        </a:solidFill>
        <a:latin typeface="+mn-lt"/>
        <a:ea typeface="+mn-ea"/>
        <a:cs typeface="+mn-cs"/>
      </a:defRPr>
    </a:lvl5pPr>
    <a:lvl6pPr marL="2286000" algn="l" rtl="0" latinLnBrk="0">
      <a:defRPr lang="tr-TR" sz="1200" kern="1200">
        <a:solidFill>
          <a:schemeClr val="tx1"/>
        </a:solidFill>
        <a:latin typeface="+mn-lt"/>
        <a:ea typeface="+mn-ea"/>
        <a:cs typeface="+mn-cs"/>
      </a:defRPr>
    </a:lvl6pPr>
    <a:lvl7pPr marL="2743200" algn="l" rtl="0" latinLnBrk="0">
      <a:defRPr lang="tr-TR" sz="1200" kern="1200">
        <a:solidFill>
          <a:schemeClr val="tx1"/>
        </a:solidFill>
        <a:latin typeface="+mn-lt"/>
        <a:ea typeface="+mn-ea"/>
        <a:cs typeface="+mn-cs"/>
      </a:defRPr>
    </a:lvl7pPr>
    <a:lvl8pPr marL="3200400" algn="l" rtl="0" latinLnBrk="0">
      <a:defRPr lang="tr-TR" sz="1200" kern="1200">
        <a:solidFill>
          <a:schemeClr val="tx1"/>
        </a:solidFill>
        <a:latin typeface="+mn-lt"/>
        <a:ea typeface="+mn-ea"/>
        <a:cs typeface="+mn-cs"/>
      </a:defRPr>
    </a:lvl8pPr>
    <a:lvl9pPr marL="3657600" algn="l" rtl="0" latinLnBrk="0">
      <a:defRPr lang="tr-T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üm Kapağı">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tr-TR"/>
            </a:lvl1pPr>
            <a:extLst/>
          </a:lstStyle>
          <a:p>
            <a:r>
              <a:rPr kumimoji="0" lang="tr-TR"/>
              <a:t>Fotoğraf albümü başlığı eklemek için tıklatın</a:t>
            </a:r>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eaLnBrk="1" fontAlgn="auto" latinLnBrk="0" hangingPunct="1">
              <a:lnSpc>
                <a:spcPct val="100000"/>
              </a:lnSpc>
              <a:spcBef>
                <a:spcPct val="0"/>
              </a:spcBef>
              <a:spcAft>
                <a:spcPts val="0"/>
              </a:spcAft>
              <a:buClrTx/>
              <a:buSzTx/>
              <a:buFontTx/>
              <a:buNone/>
              <a:tabLst/>
              <a:defRPr kumimoji="0" lang="tr-TR"/>
            </a:pPr>
            <a:endParaRPr kumimoji="0" lang="tr-TR"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tr-TR" sz="1800" i="0" baseline="0">
                <a:solidFill>
                  <a:schemeClr val="tx1"/>
                </a:solidFill>
                <a:latin typeface="+mn-lt"/>
                <a:ea typeface="+mn-ea"/>
                <a:cs typeface="+mn-cs"/>
              </a:defRPr>
            </a:lvl1pPr>
            <a:extLst/>
          </a:lstStyle>
          <a:p>
            <a:pPr lvl="0"/>
            <a:r>
              <a:rPr kumimoji="0" lang="tr-TR"/>
              <a:t>Tarih ve diğer ayrıntıları eklemek için tıklatın</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tr-TR" smtClean="0"/>
              <a:t>Resim eklemek için simgeyi tıklatın</a:t>
            </a:r>
            <a:endParaRPr/>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tr-TR"/>
          </a:p>
        </p:txBody>
      </p:sp>
      <p:sp>
        <p:nvSpPr>
          <p:cNvPr id="11" name="Rectangle 10"/>
          <p:cNvSpPr>
            <a:spLocks noGrp="1"/>
          </p:cNvSpPr>
          <p:nvPr>
            <p:ph type="dt" sz="half" idx="12"/>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12" name="Rectangle 11"/>
          <p:cNvSpPr>
            <a:spLocks noGrp="1"/>
          </p:cNvSpPr>
          <p:nvPr>
            <p:ph type="sldNum" sz="quarter" idx="13"/>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13" name="Rectangle 12"/>
          <p:cNvSpPr>
            <a:spLocks noGrp="1"/>
          </p:cNvSpPr>
          <p:nvPr>
            <p:ph type="ftr" sz="quarter" idx="14"/>
          </p:nvPr>
        </p:nvSpPr>
        <p:spPr/>
        <p:txBody>
          <a:bodyPr/>
          <a:lstStyle>
            <a:extLst/>
          </a:lstStyle>
          <a:p>
            <a:endParaRPr kumimoji="0" lang="tr-T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Öğe, Yatay, Açıklama Yazılı">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lang="tr-TR" sz="1800" i="0" baseline="0">
                <a:solidFill>
                  <a:schemeClr val="tx1"/>
                </a:solidFill>
                <a:latin typeface="+mn-lt"/>
                <a:ea typeface="+mn-ea"/>
                <a:cs typeface="+mn-cs"/>
              </a:defRPr>
            </a:lvl1pPr>
            <a:extLst/>
          </a:lstStyle>
          <a:p>
            <a:pPr lvl="0"/>
            <a:r>
              <a:rPr kumimoji="0" lang="tr-TR"/>
              <a:t>Başlık eklemek için tıklatın</a:t>
            </a:r>
          </a:p>
        </p:txBody>
      </p:sp>
      <p:sp>
        <p:nvSpPr>
          <p:cNvPr id="6" name="Rectangle 5"/>
          <p:cNvSpPr>
            <a:spLocks noGrp="1"/>
          </p:cNvSpPr>
          <p:nvPr>
            <p:ph type="dt" sz="half" idx="15"/>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7" name="Rectangle 6"/>
          <p:cNvSpPr>
            <a:spLocks noGrp="1"/>
          </p:cNvSpPr>
          <p:nvPr>
            <p:ph type="sldNum" sz="quarter" idx="16"/>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7"/>
          </p:nvPr>
        </p:nvSpPr>
        <p:spPr/>
        <p:txBody>
          <a:bodyPr/>
          <a:lstStyle>
            <a:extLst/>
          </a:lstStyle>
          <a:p>
            <a:endParaRPr kumimoji="0" lang="tr-T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Öğe, Karışık">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5" name="Rectangle 4"/>
          <p:cNvSpPr>
            <a:spLocks noGrp="1"/>
          </p:cNvSpPr>
          <p:nvPr>
            <p:ph type="dt" sz="half" idx="14"/>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6" name="Rectangle 5"/>
          <p:cNvSpPr>
            <a:spLocks noGrp="1"/>
          </p:cNvSpPr>
          <p:nvPr>
            <p:ph type="sldNum" sz="quarter" idx="15"/>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6"/>
          </p:nvPr>
        </p:nvSpPr>
        <p:spPr/>
        <p:txBody>
          <a:bodyPr/>
          <a:lstStyle>
            <a:extLst/>
          </a:lstStyle>
          <a:p>
            <a:endParaRPr kumimoji="0" lang="tr-T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Öğe, Dikey, Açıklama Yazılarıyla">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lang="tr-TR" sz="1600" baseline="0">
                <a:solidFill>
                  <a:schemeClr val="tx1"/>
                </a:solidFill>
                <a:latin typeface="+mn-lt"/>
                <a:ea typeface="+mn-ea"/>
                <a:cs typeface="+mn-cs"/>
              </a:defRPr>
            </a:lvl1pPr>
            <a:extLst/>
          </a:lstStyle>
          <a:p>
            <a:pPr lvl="0"/>
            <a:r>
              <a:rPr kumimoji="0" lang="tr-TR"/>
              <a:t>Başlık eklemek için tıklatın</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lang="tr-TR" sz="1600" baseline="0"/>
            </a:lvl1pPr>
            <a:extLst/>
          </a:lstStyle>
          <a:p>
            <a:pPr lvl="0"/>
            <a:r>
              <a:rPr kumimoji="0" lang="tr-TR"/>
              <a:t>Başlık eklemek için tıklatın</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11" name="Rectangle 10"/>
          <p:cNvSpPr>
            <a:spLocks noGrp="1"/>
          </p:cNvSpPr>
          <p:nvPr>
            <p:ph type="dt" sz="half" idx="31"/>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12" name="Rectangle 11"/>
          <p:cNvSpPr>
            <a:spLocks noGrp="1"/>
          </p:cNvSpPr>
          <p:nvPr>
            <p:ph type="sldNum" sz="quarter" idx="32"/>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15" name="Rectangle 14"/>
          <p:cNvSpPr>
            <a:spLocks noGrp="1"/>
          </p:cNvSpPr>
          <p:nvPr>
            <p:ph type="ftr" sz="quarter" idx="33"/>
          </p:nvPr>
        </p:nvSpPr>
        <p:spPr/>
        <p:txBody>
          <a:bodyPr/>
          <a:lstStyle>
            <a:extLst/>
          </a:lstStyle>
          <a:p>
            <a:endParaRPr kumimoji="0" lang="tr-T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Öğe, Yatay, Açıklama Yazılı">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10" name="Rectangle 9"/>
          <p:cNvSpPr>
            <a:spLocks noGrp="1"/>
          </p:cNvSpPr>
          <p:nvPr>
            <p:ph type="dt" sz="half" idx="25"/>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11" name="Rectangle 10"/>
          <p:cNvSpPr>
            <a:spLocks noGrp="1"/>
          </p:cNvSpPr>
          <p:nvPr>
            <p:ph type="sldNum" sz="quarter" idx="26"/>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12" name="Rectangle 11"/>
          <p:cNvSpPr>
            <a:spLocks noGrp="1"/>
          </p:cNvSpPr>
          <p:nvPr>
            <p:ph type="ftr" sz="quarter" idx="27"/>
          </p:nvPr>
        </p:nvSpPr>
        <p:spPr/>
        <p:txBody>
          <a:bodyPr/>
          <a:lstStyle>
            <a:extLst/>
          </a:lstStyle>
          <a:p>
            <a:endParaRPr kumimoji="0" lang="tr-T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Öğe, Dikey, Büyük Açıklama Yazılı">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lang="tr-TR" sz="2400" baseline="0"/>
            </a:lvl1pPr>
            <a:extLst/>
          </a:lstStyle>
          <a:p>
            <a:pPr lvl="0"/>
            <a:r>
              <a:rPr kumimoji="0" lang="tr-TR"/>
              <a:t>Başlık eklemek için tıklatın</a:t>
            </a:r>
          </a:p>
        </p:txBody>
      </p:sp>
      <p:sp>
        <p:nvSpPr>
          <p:cNvPr id="8" name="Rectangle 7"/>
          <p:cNvSpPr>
            <a:spLocks noGrp="1"/>
          </p:cNvSpPr>
          <p:nvPr>
            <p:ph type="dt" sz="half" idx="33"/>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9" name="Rectangle 8"/>
          <p:cNvSpPr>
            <a:spLocks noGrp="1"/>
          </p:cNvSpPr>
          <p:nvPr>
            <p:ph type="sldNum" sz="quarter" idx="34"/>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10" name="Rectangle 9"/>
          <p:cNvSpPr>
            <a:spLocks noGrp="1"/>
          </p:cNvSpPr>
          <p:nvPr>
            <p:ph type="ftr" sz="quarter" idx="35"/>
          </p:nvPr>
        </p:nvSpPr>
        <p:spPr/>
        <p:txBody>
          <a:bodyPr/>
          <a:lstStyle>
            <a:extLst/>
          </a:lstStyle>
          <a:p>
            <a:endParaRPr kumimoji="0" lang="tr-T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Öğe: 1 Dikey, 3 Yatay">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7" name="Rectangle 6"/>
          <p:cNvSpPr>
            <a:spLocks noGrp="1"/>
          </p:cNvSpPr>
          <p:nvPr>
            <p:ph type="dt" sz="half" idx="24"/>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8" name="Rectangle 7"/>
          <p:cNvSpPr>
            <a:spLocks noGrp="1"/>
          </p:cNvSpPr>
          <p:nvPr>
            <p:ph type="sldNum" sz="quarter" idx="25"/>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9" name="Rectangle 8"/>
          <p:cNvSpPr>
            <a:spLocks noGrp="1"/>
          </p:cNvSpPr>
          <p:nvPr>
            <p:ph type="ftr" sz="quarter" idx="26"/>
          </p:nvPr>
        </p:nvSpPr>
        <p:spPr/>
        <p:txBody>
          <a:bodyPr/>
          <a:lstStyle>
            <a:extLst/>
          </a:lstStyle>
          <a:p>
            <a:endParaRPr kumimoji="0" lang="tr-T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Öğe: 3 Yatay, 2 Dikey">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7" name="Rectangle 6"/>
          <p:cNvSpPr>
            <a:spLocks noGrp="1"/>
          </p:cNvSpPr>
          <p:nvPr>
            <p:ph type="dt" sz="half" idx="29"/>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8" name="Rectangle 7"/>
          <p:cNvSpPr>
            <a:spLocks noGrp="1"/>
          </p:cNvSpPr>
          <p:nvPr>
            <p:ph type="sldNum" sz="quarter" idx="30"/>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10" name="Rectangle 9"/>
          <p:cNvSpPr>
            <a:spLocks noGrp="1"/>
          </p:cNvSpPr>
          <p:nvPr>
            <p:ph type="ftr" sz="quarter" idx="31"/>
          </p:nvPr>
        </p:nvSpPr>
        <p:spPr/>
        <p:txBody>
          <a:bodyPr/>
          <a:lstStyle>
            <a:extLst/>
          </a:lstStyle>
          <a:p>
            <a:endParaRPr kumimoji="0" lang="tr-T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Öğe: 3 Dikey, 2 Yatay">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7" name="Rectangle 6"/>
          <p:cNvSpPr>
            <a:spLocks noGrp="1"/>
          </p:cNvSpPr>
          <p:nvPr>
            <p:ph type="dt" sz="half" idx="31"/>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8" name="Rectangle 7"/>
          <p:cNvSpPr>
            <a:spLocks noGrp="1"/>
          </p:cNvSpPr>
          <p:nvPr>
            <p:ph type="sldNum" sz="quarter" idx="32"/>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9" name="Rectangle 8"/>
          <p:cNvSpPr>
            <a:spLocks noGrp="1"/>
          </p:cNvSpPr>
          <p:nvPr>
            <p:ph type="ftr" sz="quarter" idx="33"/>
          </p:nvPr>
        </p:nvSpPr>
        <p:spPr/>
        <p:txBody>
          <a:bodyPr/>
          <a:lstStyle>
            <a:extLst/>
          </a:lstStyle>
          <a:p>
            <a:endParaRPr kumimoji="0" lang="tr-T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are, Açıklama Yazılı">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lang="tr-TR" sz="1800" i="0"/>
            </a:lvl1pPr>
            <a:extLst/>
          </a:lstStyle>
          <a:p>
            <a:pPr lvl="0"/>
            <a:r>
              <a:rPr kumimoji="0" lang="tr-TR"/>
              <a:t>Başlık eklemek için tıklatın</a:t>
            </a:r>
          </a:p>
        </p:txBody>
      </p:sp>
      <p:sp>
        <p:nvSpPr>
          <p:cNvPr id="5" name="Rectangle 4"/>
          <p:cNvSpPr>
            <a:spLocks noGrp="1"/>
          </p:cNvSpPr>
          <p:nvPr>
            <p:ph type="dt" sz="half" idx="16"/>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6" name="Rectangle 5"/>
          <p:cNvSpPr>
            <a:spLocks noGrp="1"/>
          </p:cNvSpPr>
          <p:nvPr>
            <p:ph type="sldNum" sz="quarter" idx="17"/>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8"/>
          </p:nvPr>
        </p:nvSpPr>
        <p:spPr/>
        <p:txBody>
          <a:bodyPr/>
          <a:lstStyle>
            <a:extLst/>
          </a:lstStyle>
          <a:p>
            <a:endParaRPr kumimoji="0" lang="tr-T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Öğe, Kare, Açıklama Yazılı">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tr-TR" sz="1800" i="0"/>
            </a:lvl1pPr>
            <a:extLst/>
          </a:lstStyle>
          <a:p>
            <a:pPr lvl="0"/>
            <a:r>
              <a:rPr kumimoji="0" lang="tr-TR"/>
              <a:t>Başlık eklemek için tıklatın</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tr-TR" sz="1800" i="0"/>
            </a:lvl1pPr>
            <a:extLst/>
          </a:lstStyle>
          <a:p>
            <a:pPr lvl="0"/>
            <a:r>
              <a:rPr kumimoji="0" lang="tr-TR"/>
              <a:t>Başlık eklemek için tıklatın</a:t>
            </a:r>
          </a:p>
        </p:txBody>
      </p:sp>
      <p:sp>
        <p:nvSpPr>
          <p:cNvPr id="9" name="Rectangle 8"/>
          <p:cNvSpPr>
            <a:spLocks noGrp="1"/>
          </p:cNvSpPr>
          <p:nvPr>
            <p:ph type="dt" sz="half" idx="17"/>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10" name="Rectangle 9"/>
          <p:cNvSpPr>
            <a:spLocks noGrp="1"/>
          </p:cNvSpPr>
          <p:nvPr>
            <p:ph type="sldNum" sz="quarter" idx="18"/>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11" name="Rectangle 10"/>
          <p:cNvSpPr>
            <a:spLocks noGrp="1"/>
          </p:cNvSpPr>
          <p:nvPr>
            <p:ph type="ftr" sz="quarter" idx="19"/>
          </p:nvPr>
        </p:nvSpPr>
        <p:spPr/>
        <p:txBody>
          <a:bodyPr/>
          <a:lstStyle>
            <a:extLst/>
          </a:lstStyle>
          <a:p>
            <a:endParaRPr kumimoji="0" lang="tr-T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Yatay, Açıklama Yazılı">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tr-TR"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lang="tr-TR" sz="1800" i="0" baseline="0">
                <a:solidFill>
                  <a:schemeClr val="tx1"/>
                </a:solidFill>
                <a:latin typeface="+mn-lt"/>
                <a:ea typeface="+mn-ea"/>
                <a:cs typeface="+mn-cs"/>
              </a:defRPr>
            </a:lvl1pPr>
            <a:extLst/>
          </a:lstStyle>
          <a:p>
            <a:pPr lvl="0"/>
            <a:r>
              <a:rPr kumimoji="0" lang="tr-TR"/>
              <a:t>Başlık eklemek için tıklatın</a:t>
            </a:r>
          </a:p>
        </p:txBody>
      </p:sp>
      <p:sp>
        <p:nvSpPr>
          <p:cNvPr id="4" name="Rectangle 3"/>
          <p:cNvSpPr>
            <a:spLocks noGrp="1"/>
          </p:cNvSpPr>
          <p:nvPr>
            <p:ph type="dt" sz="half" idx="12"/>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6" name="Rectangle 5"/>
          <p:cNvSpPr>
            <a:spLocks noGrp="1"/>
          </p:cNvSpPr>
          <p:nvPr>
            <p:ph type="sldNum" sz="quarter" idx="13"/>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4"/>
          </p:nvPr>
        </p:nvSpPr>
        <p:spPr/>
        <p:txBody>
          <a:bodyPr/>
          <a:lstStyle>
            <a:extLst/>
          </a:lstStyle>
          <a:p>
            <a:endParaRPr kumimoji="0" lang="tr-T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k">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lang="tr-TR" sz="1800" i="0"/>
            </a:lvl1pPr>
            <a:extLst/>
          </a:lstStyle>
          <a:p>
            <a:pPr lvl="0"/>
            <a:r>
              <a:rPr kumimoji="0" lang="tr-TR"/>
              <a:t>Başlık eklemek için tıklatın</a:t>
            </a:r>
          </a:p>
        </p:txBody>
      </p:sp>
      <p:sp>
        <p:nvSpPr>
          <p:cNvPr id="5" name="Rectangle 4"/>
          <p:cNvSpPr>
            <a:spLocks noGrp="1"/>
          </p:cNvSpPr>
          <p:nvPr>
            <p:ph type="dt" sz="half" idx="31"/>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6" name="Rectangle 5"/>
          <p:cNvSpPr>
            <a:spLocks noGrp="1"/>
          </p:cNvSpPr>
          <p:nvPr>
            <p:ph type="sldNum" sz="quarter" idx="32"/>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7" name="Rectangle 6"/>
          <p:cNvSpPr>
            <a:spLocks noGrp="1"/>
          </p:cNvSpPr>
          <p:nvPr>
            <p:ph type="ftr" sz="quarter" idx="33"/>
          </p:nvPr>
        </p:nvSpPr>
        <p:spPr/>
        <p:txBody>
          <a:bodyPr/>
          <a:lstStyle>
            <a:extLst/>
          </a:lstStyle>
          <a:p>
            <a:endParaRPr kumimoji="0" lang="tr-T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pPr eaLnBrk="1" latinLnBrk="0" hangingPunct="1"/>
            <a:r>
              <a:rPr lang="tr-TR" smtClean="0"/>
              <a:t>Asıl başlık stili için tıklatın</a:t>
            </a:r>
            <a:endParaRPr/>
          </a:p>
        </p:txBody>
      </p:sp>
      <p:sp>
        <p:nvSpPr>
          <p:cNvPr id="14" name="Rectangle 6"/>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2" name="Rectangle 7"/>
          <p:cNvSpPr>
            <a:spLocks noGrp="1"/>
          </p:cNvSpPr>
          <p:nvPr>
            <p:ph type="dt" sz="half" idx="10"/>
          </p:nvPr>
        </p:nvSpPr>
        <p:spPr/>
        <p:txBody>
          <a:bodyPr/>
          <a:lstStyle>
            <a:extLst/>
          </a:lstStyle>
          <a:p>
            <a:fld id="{ACB2EC6F-6501-4E04-BD6C-A8A6CABB2C5B}" type="datetimeFigureOut">
              <a:rPr/>
              <a:pPr/>
              <a:t>30.06.2006</a:t>
            </a:fld>
            <a:endParaRPr kumimoji="0" lang="tr-TR"/>
          </a:p>
        </p:txBody>
      </p:sp>
      <p:sp>
        <p:nvSpPr>
          <p:cNvPr id="27" name="Rectangle 19"/>
          <p:cNvSpPr>
            <a:spLocks noGrp="1"/>
          </p:cNvSpPr>
          <p:nvPr>
            <p:ph type="ftr" sz="quarter" idx="11"/>
          </p:nvPr>
        </p:nvSpPr>
        <p:spPr/>
        <p:txBody>
          <a:bodyPr/>
          <a:lstStyle>
            <a:extLst/>
          </a:lstStyle>
          <a:p>
            <a:endParaRPr kumimoji="0" lang="tr-TR"/>
          </a:p>
        </p:txBody>
      </p:sp>
      <p:sp>
        <p:nvSpPr>
          <p:cNvPr id="24" name="Rectangle 26"/>
          <p:cNvSpPr>
            <a:spLocks noGrp="1"/>
          </p:cNvSpPr>
          <p:nvPr>
            <p:ph type="sldNum" sz="quarter" idx="12"/>
          </p:nvPr>
        </p:nvSpPr>
        <p:spPr/>
        <p:txBody>
          <a:bodyPr/>
          <a:lstStyle>
            <a:extLst/>
          </a:lstStyle>
          <a:p>
            <a:fld id="{963B0023-0CED-47F7-85AE-654F0B232C29}" type="slidenum">
              <a:rPr/>
              <a:pPr/>
              <a:t>‹#›</a:t>
            </a:fld>
            <a:endParaRPr kumimoji="0"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Dikey, Açıklama Yazılı">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tr-TR" sz="1800" i="0" baseline="0">
                <a:solidFill>
                  <a:schemeClr val="tx1"/>
                </a:solidFill>
                <a:latin typeface="+mn-lt"/>
                <a:ea typeface="+mn-ea"/>
                <a:cs typeface="+mn-cs"/>
              </a:defRPr>
            </a:lvl1pPr>
            <a:extLst/>
          </a:lstStyle>
          <a:p>
            <a:pPr lvl="0"/>
            <a:r>
              <a:rPr kumimoji="0" lang="tr-TR"/>
              <a:t>Başlık eklemek için tıklatın</a:t>
            </a:r>
          </a:p>
        </p:txBody>
      </p:sp>
      <p:sp>
        <p:nvSpPr>
          <p:cNvPr id="4" name="Rectangle 3"/>
          <p:cNvSpPr>
            <a:spLocks noGrp="1"/>
          </p:cNvSpPr>
          <p:nvPr>
            <p:ph type="dt" sz="half" idx="12"/>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5" name="Rectangle 4"/>
          <p:cNvSpPr>
            <a:spLocks noGrp="1"/>
          </p:cNvSpPr>
          <p:nvPr>
            <p:ph type="sldNum" sz="quarter" idx="13"/>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6" name="Rectangle 5"/>
          <p:cNvSpPr>
            <a:spLocks noGrp="1"/>
          </p:cNvSpPr>
          <p:nvPr>
            <p:ph type="ftr" sz="quarter" idx="14"/>
          </p:nvPr>
        </p:nvSpPr>
        <p:spPr/>
        <p:txBody>
          <a:bodyPr/>
          <a:lstStyle>
            <a:extLst/>
          </a:lstStyle>
          <a:p>
            <a:endParaRPr kumimoji="0" lang="tr-T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Yatay (Tam Ekra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a:buFontTx/>
              <a:buNone/>
            </a:pPr>
            <a:r>
              <a:rPr kumimoji="0" lang="tr-TR" i="0"/>
              <a:t>Tam sayfa resim</a:t>
            </a:r>
            <a:r>
              <a:rPr kumimoji="0" lang="tr-TR" i="0" baseline="0"/>
              <a:t> eklemek için </a:t>
            </a:r>
            <a:r>
              <a:rPr kumimoji="0" lang="tr-TR" i="0"/>
              <a:t>simgeyi tıklatın</a:t>
            </a:r>
            <a:endParaRPr kumimoji="0" lang="tr-TR" i="0" baseline="0"/>
          </a:p>
          <a:p>
            <a:pPr marL="0" marR="0" indent="0" algn="ctr">
              <a:buFontTx/>
              <a:buNone/>
            </a:pPr>
            <a:endParaRPr kumimoji="0" lang="tr-TR" i="0"/>
          </a:p>
          <a:p>
            <a:pPr algn="ctr">
              <a:buFontTx/>
              <a:buNone/>
            </a:pPr>
            <a:endParaRPr kumimoji="0" lang="tr-TR" i="0"/>
          </a:p>
          <a:p>
            <a:pPr algn="ctr">
              <a:buFontTx/>
              <a:buNone/>
            </a:pPr>
            <a:endParaRPr kumimoji="0" lang="tr-TR" i="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üm Bölümü">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tr-TR" baseline="0"/>
            </a:lvl1pPr>
            <a:extLst/>
          </a:lstStyle>
          <a:p>
            <a:r>
              <a:rPr kumimoji="0" lang="tr-TR"/>
              <a:t>Bölüm başlığı eklemek için tıklatın</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tr-TR" sz="1800"/>
            </a:lvl1pPr>
            <a:extLst/>
          </a:lstStyle>
          <a:p>
            <a:pPr lvl="0"/>
            <a:r>
              <a:rPr kumimoji="0" lang="tr-TR"/>
              <a:t>Alt başlık eklemek için tıklatın</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tr-TR" smtClean="0"/>
              <a:t>Resim eklemek için simgeyi tıklatın</a:t>
            </a:r>
            <a:endParaRPr/>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tr-TR" smtClean="0"/>
              <a:t>Resim eklemek için simgeyi tıklatın</a:t>
            </a:r>
            <a:endParaRPr/>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tr-TR" smtClean="0"/>
              <a:t>Resim eklemek için simgeyi tıklatın</a:t>
            </a:r>
            <a:endParaRPr/>
          </a:p>
        </p:txBody>
      </p:sp>
      <p:sp>
        <p:nvSpPr>
          <p:cNvPr id="8" name="Rectangle 7"/>
          <p:cNvSpPr>
            <a:spLocks noGrp="1"/>
          </p:cNvSpPr>
          <p:nvPr>
            <p:ph type="dt" sz="half" idx="17"/>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9" name="Rectangle 8"/>
          <p:cNvSpPr>
            <a:spLocks noGrp="1"/>
          </p:cNvSpPr>
          <p:nvPr>
            <p:ph type="sldNum" sz="quarter" idx="18"/>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10" name="Rectangle 9"/>
          <p:cNvSpPr>
            <a:spLocks noGrp="1"/>
          </p:cNvSpPr>
          <p:nvPr>
            <p:ph type="ftr" sz="quarter" idx="19"/>
          </p:nvPr>
        </p:nvSpPr>
        <p:spPr/>
        <p:txBody>
          <a:bodyPr/>
          <a:lstStyle>
            <a:extLst/>
          </a:lstStyle>
          <a:p>
            <a:endParaRPr kumimoji="0" lang="tr-T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 Öğe, Dikey, Açıklama Yazılı">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6" name="Rectangle 5"/>
          <p:cNvSpPr>
            <a:spLocks noGrp="1"/>
          </p:cNvSpPr>
          <p:nvPr>
            <p:ph type="dt" sz="half" idx="16"/>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7" name="Rectangle 6"/>
          <p:cNvSpPr>
            <a:spLocks noGrp="1"/>
          </p:cNvSpPr>
          <p:nvPr>
            <p:ph type="sldNum" sz="quarter" idx="17"/>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8"/>
          </p:nvPr>
        </p:nvSpPr>
        <p:spPr/>
        <p:txBody>
          <a:bodyPr/>
          <a:lstStyle>
            <a:extLst/>
          </a:lstStyle>
          <a:p>
            <a:endParaRPr kumimoji="0" lang="tr-T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Öğe, Yatay, Açıklama Yazılı">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6" name="Rectangle 5"/>
          <p:cNvSpPr>
            <a:spLocks noGrp="1"/>
          </p:cNvSpPr>
          <p:nvPr>
            <p:ph type="dt" sz="half" idx="18"/>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7" name="Rectangle 6"/>
          <p:cNvSpPr>
            <a:spLocks noGrp="1"/>
          </p:cNvSpPr>
          <p:nvPr>
            <p:ph type="sldNum" sz="quarter" idx="19"/>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9" name="Rectangle 8"/>
          <p:cNvSpPr>
            <a:spLocks noGrp="1"/>
          </p:cNvSpPr>
          <p:nvPr>
            <p:ph type="ftr" sz="quarter" idx="20"/>
          </p:nvPr>
        </p:nvSpPr>
        <p:spPr/>
        <p:txBody>
          <a:bodyPr/>
          <a:lstStyle>
            <a:extLst/>
          </a:lstStyle>
          <a:p>
            <a:endParaRPr kumimoji="0" lang="tr-T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Öğe, Karışık, Açıklama Yazılı">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lang="tr-TR" sz="1800" i="0" baseline="0">
                <a:solidFill>
                  <a:schemeClr val="tx1"/>
                </a:solidFill>
                <a:latin typeface="+mn-lt"/>
                <a:ea typeface="+mn-ea"/>
                <a:cs typeface="+mn-cs"/>
              </a:defRPr>
            </a:lvl1pPr>
            <a:extLst/>
          </a:lstStyle>
          <a:p>
            <a:pPr lvl="0"/>
            <a:r>
              <a:rPr kumimoji="0" lang="tr-TR"/>
              <a:t>Başlık eklemek için tıklatın</a:t>
            </a:r>
          </a:p>
        </p:txBody>
      </p:sp>
      <p:sp>
        <p:nvSpPr>
          <p:cNvPr id="5" name="Rectangle 4"/>
          <p:cNvSpPr>
            <a:spLocks noGrp="1"/>
          </p:cNvSpPr>
          <p:nvPr>
            <p:ph type="dt" sz="half" idx="14"/>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7" name="Rectangle 6"/>
          <p:cNvSpPr>
            <a:spLocks noGrp="1"/>
          </p:cNvSpPr>
          <p:nvPr>
            <p:ph type="sldNum" sz="quarter" idx="15"/>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6"/>
          </p:nvPr>
        </p:nvSpPr>
        <p:spPr/>
        <p:txBody>
          <a:bodyPr/>
          <a:lstStyle>
            <a:extLst/>
          </a:lstStyle>
          <a:p>
            <a:endParaRPr kumimoji="0" lang="tr-T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Öğe, Dikey, Açıklama Yazılarıyla">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8" name="Rectangle 7"/>
          <p:cNvSpPr>
            <a:spLocks noGrp="1"/>
          </p:cNvSpPr>
          <p:nvPr>
            <p:ph type="dt" sz="half" idx="16"/>
          </p:nvPr>
        </p:nvSpPr>
        <p:spPr/>
        <p:txBody>
          <a:bodyPr/>
          <a:lstStyle>
            <a:extLst/>
          </a:lstStyle>
          <a:p>
            <a:fld id="{F30C84A2-23CF-44F5-B813-5187ED5C7D1C}" type="datetimeFigureOut">
              <a:rPr kumimoji="0" lang="tr-TR" sz="1200">
                <a:solidFill>
                  <a:schemeClr val="tx2"/>
                </a:solidFill>
              </a:rPr>
              <a:pPr/>
              <a:t>11.03.2016</a:t>
            </a:fld>
            <a:endParaRPr kumimoji="0" lang="tr-TR"/>
          </a:p>
        </p:txBody>
      </p:sp>
      <p:sp>
        <p:nvSpPr>
          <p:cNvPr id="9" name="Rectangle 8"/>
          <p:cNvSpPr>
            <a:spLocks noGrp="1"/>
          </p:cNvSpPr>
          <p:nvPr>
            <p:ph type="sldNum" sz="quarter" idx="17"/>
          </p:nvPr>
        </p:nvSpPr>
        <p:spPr/>
        <p:txBody>
          <a:bodyPr/>
          <a:lstStyle>
            <a:extLst/>
          </a:lstStyle>
          <a:p>
            <a:pPr algn="r"/>
            <a:fld id="{F99EC173-99AE-4773-AB25-02E469A13EAE}" type="slidenum">
              <a:rPr kumimoji="0" lang="tr-TR" sz="1200">
                <a:solidFill>
                  <a:schemeClr val="tx2"/>
                </a:solidFill>
              </a:rPr>
              <a:pPr algn="r"/>
              <a:t>‹#›</a:t>
            </a:fld>
            <a:endParaRPr kumimoji="0" lang="tr-TR"/>
          </a:p>
        </p:txBody>
      </p:sp>
      <p:sp>
        <p:nvSpPr>
          <p:cNvPr id="10" name="Rectangle 9"/>
          <p:cNvSpPr>
            <a:spLocks noGrp="1"/>
          </p:cNvSpPr>
          <p:nvPr>
            <p:ph type="ftr" sz="quarter" idx="18"/>
          </p:nvPr>
        </p:nvSpPr>
        <p:spPr/>
        <p:txBody>
          <a:bodyPr/>
          <a:lstStyle>
            <a:extLst/>
          </a:lstStyle>
          <a:p>
            <a:endParaRPr kumimoji="0" lang="tr-T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pPr eaLnBrk="1" latinLnBrk="0" hangingPunct="1"/>
            <a:r>
              <a:rPr kumimoji="0" lang="tr-TR" smtClean="0"/>
              <a:t>Asıl başlık stili için tıklatın</a:t>
            </a:r>
            <a:endParaRPr kumimoji="0" lang="en-US" smtClean="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lang="tr-TR" sz="1200">
                <a:solidFill>
                  <a:schemeClr val="tx2"/>
                </a:solidFill>
              </a:defRPr>
            </a:lvl1pPr>
            <a:extLst/>
          </a:lstStyle>
          <a:p>
            <a:fld id="{F30C84A2-23CF-44F5-B813-5187ED5C7D1C}" type="datetimeFigureOut">
              <a:rPr kumimoji="0" lang="tr-TR" sz="1200">
                <a:solidFill>
                  <a:schemeClr val="tx2"/>
                </a:solidFill>
              </a:rPr>
              <a:pPr/>
              <a:t>11.03.2016</a:t>
            </a:fld>
            <a:endParaRPr kumimoji="0" lang="tr-TR" sz="120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lang="tr-TR" sz="1200">
                <a:solidFill>
                  <a:schemeClr val="tx2"/>
                </a:solidFill>
              </a:defRPr>
            </a:lvl1pPr>
            <a:extLst/>
          </a:lstStyle>
          <a:p>
            <a:pPr algn="ctr"/>
            <a:endParaRPr kumimoji="0" lang="tr-TR" sz="120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lang="tr-TR" sz="1200">
                <a:solidFill>
                  <a:schemeClr val="tx2"/>
                </a:solidFill>
              </a:defRPr>
            </a:lvl1pPr>
            <a:extLst/>
          </a:lstStyle>
          <a:p>
            <a:pPr algn="r"/>
            <a:fld id="{F99EC173-99AE-4773-AB25-02E469A13EAE}" type="slidenum">
              <a:rPr kumimoji="0" lang="tr-TR" sz="1200">
                <a:solidFill>
                  <a:schemeClr val="tx2"/>
                </a:solidFill>
              </a:rPr>
              <a:pPr algn="r"/>
              <a:t>‹#›</a:t>
            </a:fld>
            <a:endParaRPr kumimoji="0" lang="tr-TR"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kumimoji="0" lang="tr-T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tr-TR">
          <a:solidFill>
            <a:schemeClr val="tx2"/>
          </a:solidFill>
        </a:defRPr>
      </a:lvl2pPr>
      <a:lvl3pPr eaLnBrk="1" latinLnBrk="0" hangingPunct="1">
        <a:defRPr kumimoji="0" lang="tr-TR">
          <a:solidFill>
            <a:schemeClr val="tx2"/>
          </a:solidFill>
        </a:defRPr>
      </a:lvl3pPr>
      <a:lvl4pPr eaLnBrk="1" latinLnBrk="0" hangingPunct="1">
        <a:defRPr kumimoji="0" lang="tr-TR">
          <a:solidFill>
            <a:schemeClr val="tx2"/>
          </a:solidFill>
        </a:defRPr>
      </a:lvl4pPr>
      <a:lvl5pPr eaLnBrk="1" latinLnBrk="0" hangingPunct="1">
        <a:defRPr kumimoji="0" lang="tr-TR">
          <a:solidFill>
            <a:schemeClr val="tx2"/>
          </a:solidFill>
        </a:defRPr>
      </a:lvl5pPr>
      <a:lvl6pPr eaLnBrk="1" latinLnBrk="0" hangingPunct="1">
        <a:defRPr kumimoji="0" lang="tr-TR">
          <a:solidFill>
            <a:schemeClr val="tx2"/>
          </a:solidFill>
        </a:defRPr>
      </a:lvl6pPr>
      <a:lvl7pPr eaLnBrk="1" latinLnBrk="0" hangingPunct="1">
        <a:defRPr kumimoji="0" lang="tr-TR">
          <a:solidFill>
            <a:schemeClr val="tx2"/>
          </a:solidFill>
        </a:defRPr>
      </a:lvl7pPr>
      <a:lvl8pPr eaLnBrk="1" latinLnBrk="0" hangingPunct="1">
        <a:defRPr kumimoji="0" lang="tr-TR">
          <a:solidFill>
            <a:schemeClr val="tx2"/>
          </a:solidFill>
        </a:defRPr>
      </a:lvl8pPr>
      <a:lvl9pPr eaLnBrk="1" latinLnBrk="0" hangingPunct="1">
        <a:defRPr kumimoji="0" lang="tr-TR">
          <a:solidFill>
            <a:schemeClr val="tx2"/>
          </a:solidFill>
        </a:defRPr>
      </a:lvl9pPr>
      <a:extLst/>
    </p:titleStyle>
    <p:bodyStyle>
      <a:lvl1pPr marL="342900" indent="-342900" algn="l" rtl="0" eaLnBrk="1" latinLnBrk="0" hangingPunct="1">
        <a:spcBef>
          <a:spcPct val="20000"/>
        </a:spcBef>
        <a:buChar char="•"/>
        <a:defRPr kumimoji="0" lang="tr-TR" sz="2400">
          <a:solidFill>
            <a:schemeClr val="tx1"/>
          </a:solidFill>
          <a:latin typeface="+mn-lt"/>
          <a:ea typeface="+mn-ea"/>
          <a:cs typeface="+mn-cs"/>
        </a:defRPr>
      </a:lvl1pPr>
      <a:lvl2pPr marL="742950" indent="-285750" algn="l" rtl="0" eaLnBrk="1" latinLnBrk="0" hangingPunct="1">
        <a:spcBef>
          <a:spcPct val="20000"/>
        </a:spcBef>
        <a:buChar char="–"/>
        <a:defRPr kumimoji="0" lang="tr-TR" sz="2400">
          <a:solidFill>
            <a:schemeClr val="tx1"/>
          </a:solidFill>
          <a:latin typeface="+mn-lt"/>
          <a:ea typeface="+mn-ea"/>
          <a:cs typeface="+mn-cs"/>
        </a:defRPr>
      </a:lvl2pPr>
      <a:lvl3pPr marL="1143000" indent="-228600" algn="l" rtl="0" eaLnBrk="1" latinLnBrk="0" hangingPunct="1">
        <a:spcBef>
          <a:spcPct val="20000"/>
        </a:spcBef>
        <a:buChar char="•"/>
        <a:defRPr kumimoji="0" lang="tr-TR" sz="2000">
          <a:solidFill>
            <a:schemeClr val="tx1"/>
          </a:solidFill>
          <a:latin typeface="+mn-lt"/>
          <a:ea typeface="+mn-ea"/>
          <a:cs typeface="+mn-cs"/>
        </a:defRPr>
      </a:lvl3pPr>
      <a:lvl4pPr marL="1600200" indent="-228600" algn="l" rtl="0" eaLnBrk="1" latinLnBrk="0" hangingPunct="1">
        <a:spcBef>
          <a:spcPct val="20000"/>
        </a:spcBef>
        <a:buChar char="–"/>
        <a:defRPr kumimoji="0" lang="tr-TR" sz="1800">
          <a:solidFill>
            <a:schemeClr val="tx1"/>
          </a:solidFill>
          <a:latin typeface="+mn-lt"/>
          <a:ea typeface="+mn-ea"/>
          <a:cs typeface="+mn-cs"/>
        </a:defRPr>
      </a:lvl4pPr>
      <a:lvl5pPr marL="2057400" indent="-228600" algn="l" rtl="0" eaLnBrk="1" latinLnBrk="0" hangingPunct="1">
        <a:spcBef>
          <a:spcPct val="20000"/>
        </a:spcBef>
        <a:buChar char="»"/>
        <a:defRPr kumimoji="0" lang="tr-TR" sz="1600">
          <a:solidFill>
            <a:schemeClr val="tx1"/>
          </a:solidFill>
          <a:latin typeface="+mn-lt"/>
          <a:ea typeface="+mn-ea"/>
          <a:cs typeface="+mn-cs"/>
        </a:defRPr>
      </a:lvl5pPr>
      <a:lvl6pPr marL="2514600" indent="-228600" algn="l" rtl="0" eaLnBrk="1" latinLnBrk="0" hangingPunct="1">
        <a:spcBef>
          <a:spcPct val="20000"/>
        </a:spcBef>
        <a:buChar char="•"/>
        <a:defRPr kumimoji="0" lang="tr-TR" sz="2000">
          <a:solidFill>
            <a:schemeClr val="tx1"/>
          </a:solidFill>
          <a:latin typeface="+mn-lt"/>
          <a:ea typeface="+mn-ea"/>
          <a:cs typeface="+mn-cs"/>
        </a:defRPr>
      </a:lvl6pPr>
      <a:lvl7pPr marL="2971800" indent="-228600" algn="l" rtl="0" eaLnBrk="1" latinLnBrk="0" hangingPunct="1">
        <a:spcBef>
          <a:spcPct val="20000"/>
        </a:spcBef>
        <a:buChar char="•"/>
        <a:defRPr kumimoji="0" lang="tr-TR" sz="2000">
          <a:solidFill>
            <a:schemeClr val="tx1"/>
          </a:solidFill>
          <a:latin typeface="+mn-lt"/>
          <a:ea typeface="+mn-ea"/>
          <a:cs typeface="+mn-cs"/>
        </a:defRPr>
      </a:lvl7pPr>
      <a:lvl8pPr marL="3429000" indent="-228600" algn="l" rtl="0" eaLnBrk="1" latinLnBrk="0" hangingPunct="1">
        <a:spcBef>
          <a:spcPct val="20000"/>
        </a:spcBef>
        <a:buChar char="•"/>
        <a:defRPr kumimoji="0" lang="tr-TR" sz="2000">
          <a:solidFill>
            <a:schemeClr val="tx1"/>
          </a:solidFill>
          <a:latin typeface="+mn-lt"/>
          <a:ea typeface="+mn-ea"/>
          <a:cs typeface="+mn-cs"/>
        </a:defRPr>
      </a:lvl8pPr>
      <a:lvl9pPr marL="3886200" indent="-228600" algn="l" rtl="0" eaLnBrk="1" latinLnBrk="0" hangingPunct="1">
        <a:spcBef>
          <a:spcPct val="20000"/>
        </a:spcBef>
        <a:buChar char="•"/>
        <a:defRPr kumimoji="0" lang="tr-TR" sz="2000">
          <a:solidFill>
            <a:schemeClr val="tx1"/>
          </a:solidFill>
          <a:latin typeface="+mn-lt"/>
          <a:ea typeface="+mn-ea"/>
          <a:cs typeface="+mn-cs"/>
        </a:defRPr>
      </a:lvl9pPr>
      <a:extLst/>
    </p:bodyStyle>
    <p:otherStyle>
      <a:lvl1pPr marL="0" algn="l" rtl="0" eaLnBrk="1" latinLnBrk="0" hangingPunct="1">
        <a:defRPr kumimoji="0" lang="tr-TR">
          <a:solidFill>
            <a:schemeClr val="tx1"/>
          </a:solidFill>
          <a:latin typeface="+mn-lt"/>
          <a:ea typeface="+mn-ea"/>
          <a:cs typeface="+mn-cs"/>
        </a:defRPr>
      </a:lvl1pPr>
      <a:lvl2pPr marL="457200" algn="l" rtl="0" eaLnBrk="1" latinLnBrk="0" hangingPunct="1">
        <a:defRPr kumimoji="0" lang="tr-TR">
          <a:solidFill>
            <a:schemeClr val="tx1"/>
          </a:solidFill>
          <a:latin typeface="+mn-lt"/>
          <a:ea typeface="+mn-ea"/>
          <a:cs typeface="+mn-cs"/>
        </a:defRPr>
      </a:lvl2pPr>
      <a:lvl3pPr marL="914400" algn="l" rtl="0" eaLnBrk="1" latinLnBrk="0" hangingPunct="1">
        <a:defRPr kumimoji="0" lang="tr-TR">
          <a:solidFill>
            <a:schemeClr val="tx1"/>
          </a:solidFill>
          <a:latin typeface="+mn-lt"/>
          <a:ea typeface="+mn-ea"/>
          <a:cs typeface="+mn-cs"/>
        </a:defRPr>
      </a:lvl3pPr>
      <a:lvl4pPr marL="1371600" algn="l" rtl="0" eaLnBrk="1" latinLnBrk="0" hangingPunct="1">
        <a:defRPr kumimoji="0" lang="tr-TR">
          <a:solidFill>
            <a:schemeClr val="tx1"/>
          </a:solidFill>
          <a:latin typeface="+mn-lt"/>
          <a:ea typeface="+mn-ea"/>
          <a:cs typeface="+mn-cs"/>
        </a:defRPr>
      </a:lvl4pPr>
      <a:lvl5pPr marL="1828800" algn="l" rtl="0" eaLnBrk="1" latinLnBrk="0" hangingPunct="1">
        <a:defRPr kumimoji="0" lang="tr-TR">
          <a:solidFill>
            <a:schemeClr val="tx1"/>
          </a:solidFill>
          <a:latin typeface="+mn-lt"/>
          <a:ea typeface="+mn-ea"/>
          <a:cs typeface="+mn-cs"/>
        </a:defRPr>
      </a:lvl5pPr>
      <a:lvl6pPr marL="2286000" algn="l" rtl="0" eaLnBrk="1" latinLnBrk="0" hangingPunct="1">
        <a:defRPr kumimoji="0" lang="tr-TR">
          <a:solidFill>
            <a:schemeClr val="tx1"/>
          </a:solidFill>
          <a:latin typeface="+mn-lt"/>
          <a:ea typeface="+mn-ea"/>
          <a:cs typeface="+mn-cs"/>
        </a:defRPr>
      </a:lvl6pPr>
      <a:lvl7pPr marL="2743200" algn="l" rtl="0" eaLnBrk="1" latinLnBrk="0" hangingPunct="1">
        <a:defRPr kumimoji="0" lang="tr-TR">
          <a:solidFill>
            <a:schemeClr val="tx1"/>
          </a:solidFill>
          <a:latin typeface="+mn-lt"/>
          <a:ea typeface="+mn-ea"/>
          <a:cs typeface="+mn-cs"/>
        </a:defRPr>
      </a:lvl7pPr>
      <a:lvl8pPr marL="3200400" algn="l" rtl="0" eaLnBrk="1" latinLnBrk="0" hangingPunct="1">
        <a:defRPr kumimoji="0" lang="tr-TR">
          <a:solidFill>
            <a:schemeClr val="tx1"/>
          </a:solidFill>
          <a:latin typeface="+mn-lt"/>
          <a:ea typeface="+mn-ea"/>
          <a:cs typeface="+mn-cs"/>
        </a:defRPr>
      </a:lvl8pPr>
      <a:lvl9pPr marL="3657600" algn="l" rtl="0" eaLnBrk="1" latinLnBrk="0" hangingPunct="1">
        <a:defRPr kumimoji="0" lang="tr-T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14282" y="3648084"/>
            <a:ext cx="8701117" cy="1281114"/>
          </a:xfrm>
        </p:spPr>
        <p:txBody>
          <a:bodyPr>
            <a:normAutofit fontScale="90000"/>
          </a:bodyPr>
          <a:lstStyle>
            <a:extLst/>
          </a:lstStyle>
          <a:p>
            <a:pPr algn="ctr">
              <a:lnSpc>
                <a:spcPct val="150000"/>
              </a:lnSpc>
            </a:pPr>
            <a:r>
              <a:rPr lang="tr-TR" b="1" dirty="0" smtClean="0">
                <a:solidFill>
                  <a:srgbClr val="92D050"/>
                </a:solidFill>
                <a:latin typeface="Times New Roman" pitchFamily="18" charset="0"/>
                <a:cs typeface="Times New Roman" pitchFamily="18" charset="0"/>
              </a:rPr>
              <a:t>BATEM</a:t>
            </a:r>
            <a:r>
              <a:rPr lang="tr-TR" b="1" dirty="0" smtClean="0">
                <a:latin typeface="Times New Roman" pitchFamily="18" charset="0"/>
                <a:cs typeface="Times New Roman" pitchFamily="18" charset="0"/>
              </a:rPr>
              <a:t> TARAFINDAN TESCİLLENDİRİLMİŞ ÖNEMLİ  PİKAN CEVİZİ ÇEŞİTLERİ</a:t>
            </a:r>
            <a:endParaRPr lang="tr-TR" b="1" dirty="0">
              <a:latin typeface="Times New Roman" pitchFamily="18" charset="0"/>
              <a:cs typeface="Times New Roman" pitchFamily="18" charset="0"/>
            </a:endParaRPr>
          </a:p>
        </p:txBody>
      </p:sp>
      <p:pic>
        <p:nvPicPr>
          <p:cNvPr id="6" name="j0313970.jpg"/>
          <p:cNvPicPr>
            <a:picLocks noGrp="1" noChangeAspect="1"/>
          </p:cNvPicPr>
          <p:nvPr>
            <p:ph type="pic" sz="quarter" idx="11"/>
          </p:nvPr>
        </p:nvPicPr>
        <p:blipFill>
          <a:blip r:embed="rId3" cstate="print"/>
          <a:stretch>
            <a:fillRect/>
          </a:stretch>
        </p:blipFill>
        <p:spPr>
          <a:xfrm>
            <a:off x="642910" y="1785926"/>
            <a:ext cx="2286000" cy="1792941"/>
          </a:xfrm>
          <a:ln>
            <a:solidFill>
              <a:schemeClr val="bg1">
                <a:alpha val="29000"/>
              </a:schemeClr>
            </a:solidFill>
          </a:ln>
          <a:effectLst>
            <a:outerShdw blurRad="76200" dir="18900000" sy="23000" kx="-1200000" algn="bl" rotWithShape="0">
              <a:prstClr val="black">
                <a:alpha val="20000"/>
              </a:prstClr>
            </a:outerShdw>
          </a:effectLst>
        </p:spPr>
      </p:pic>
      <p:sp>
        <p:nvSpPr>
          <p:cNvPr id="8" name="7 Metin kutusu"/>
          <p:cNvSpPr txBox="1"/>
          <p:nvPr/>
        </p:nvSpPr>
        <p:spPr>
          <a:xfrm>
            <a:off x="3275856" y="5702874"/>
            <a:ext cx="5510986"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Hazırlayan : </a:t>
            </a:r>
            <a:r>
              <a:rPr lang="tr-TR" b="1" dirty="0" smtClean="0">
                <a:latin typeface="Times New Roman" pitchFamily="18" charset="0"/>
                <a:cs typeface="Times New Roman" pitchFamily="18" charset="0"/>
              </a:rPr>
              <a:t>Ziraat Müh. </a:t>
            </a:r>
            <a:r>
              <a:rPr lang="tr-TR" b="1" dirty="0" err="1" smtClean="0">
                <a:latin typeface="Times New Roman" pitchFamily="18" charset="0"/>
                <a:cs typeface="Times New Roman" pitchFamily="18" charset="0"/>
              </a:rPr>
              <a:t>Arafa</a:t>
            </a:r>
            <a:r>
              <a:rPr lang="tr-TR" b="1"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KARAÇELEBİ</a:t>
            </a:r>
            <a:endParaRPr lang="tr-TR" b="1" dirty="0">
              <a:latin typeface="Times New Roman" pitchFamily="18" charset="0"/>
              <a:cs typeface="Times New Roman" pitchFamily="18" charset="0"/>
            </a:endParaRPr>
          </a:p>
        </p:txBody>
      </p:sp>
      <p:pic>
        <p:nvPicPr>
          <p:cNvPr id="9" name="8 Resim" descr="pikan-cevizi_307510.jpg"/>
          <p:cNvPicPr>
            <a:picLocks noChangeAspect="1"/>
          </p:cNvPicPr>
          <p:nvPr/>
        </p:nvPicPr>
        <p:blipFill>
          <a:blip r:embed="rId4" cstate="print"/>
          <a:stretch>
            <a:fillRect/>
          </a:stretch>
        </p:blipFill>
        <p:spPr>
          <a:xfrm>
            <a:off x="5853142" y="357166"/>
            <a:ext cx="2933700" cy="3086100"/>
          </a:xfrm>
          <a:prstGeom prst="ellipse">
            <a:avLst/>
          </a:prstGeom>
          <a:ln>
            <a:solidFill>
              <a:schemeClr val="bg1">
                <a:alpha val="68000"/>
              </a:schemeClr>
            </a:solidFill>
          </a:ln>
          <a:effectLst>
            <a:outerShdw blurRad="152400" dist="317500" dir="5400000" sx="90000" sy="-19000" rotWithShape="0">
              <a:prstClr val="black">
                <a:alpha val="15000"/>
              </a:prstClr>
            </a:outerShdw>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214282" y="5286388"/>
            <a:ext cx="8620156" cy="1357322"/>
          </a:xfrm>
        </p:spPr>
        <p:txBody>
          <a:bodyPr/>
          <a:lstStyle>
            <a:extLst/>
          </a:lstStyle>
          <a:p>
            <a:pPr algn="just">
              <a:lnSpc>
                <a:spcPct val="150000"/>
              </a:lnSpc>
            </a:pPr>
            <a:r>
              <a:rPr lang="tr-TR" b="1" dirty="0" smtClean="0">
                <a:solidFill>
                  <a:srgbClr val="92D050"/>
                </a:solidFill>
                <a:latin typeface="Times New Roman" pitchFamily="18" charset="0"/>
                <a:cs typeface="Times New Roman" pitchFamily="18" charset="0"/>
              </a:rPr>
              <a:t>BATEM</a:t>
            </a:r>
            <a:r>
              <a:rPr lang="tr-TR" b="1" dirty="0" smtClean="0">
                <a:latin typeface="Times New Roman" pitchFamily="18" charset="0"/>
                <a:cs typeface="Times New Roman" pitchFamily="18" charset="0"/>
              </a:rPr>
              <a:t> - Batı Akdeniz Tarımsal Araştırma Enstitüsü tarafından 1983 yılına kadar yapılan  adaptasyon çalışmaları sonucunda bölgemize uygunluğu, verim ve kalite özelliklerinden dolayı seçilerek aynı zamanda fidanları da üretilen çeşitler </a:t>
            </a:r>
            <a:r>
              <a:rPr lang="tr-TR" b="1" dirty="0" err="1" smtClean="0">
                <a:solidFill>
                  <a:schemeClr val="accent2">
                    <a:lumMod val="60000"/>
                    <a:lumOff val="40000"/>
                  </a:schemeClr>
                </a:solidFill>
                <a:latin typeface="Times New Roman" pitchFamily="18" charset="0"/>
                <a:cs typeface="Times New Roman" pitchFamily="18" charset="0"/>
              </a:rPr>
              <a:t>Mahan</a:t>
            </a:r>
            <a:r>
              <a:rPr lang="tr-TR" b="1" dirty="0" smtClean="0">
                <a:latin typeface="Times New Roman" pitchFamily="18" charset="0"/>
                <a:cs typeface="Times New Roman" pitchFamily="18" charset="0"/>
              </a:rPr>
              <a:t>, </a:t>
            </a:r>
            <a:r>
              <a:rPr lang="tr-TR" b="1" dirty="0" err="1" smtClean="0">
                <a:solidFill>
                  <a:schemeClr val="accent2">
                    <a:lumMod val="60000"/>
                    <a:lumOff val="40000"/>
                  </a:schemeClr>
                </a:solidFill>
                <a:latin typeface="Times New Roman" pitchFamily="18" charset="0"/>
                <a:cs typeface="Times New Roman" pitchFamily="18" charset="0"/>
              </a:rPr>
              <a:t>Choctaw</a:t>
            </a:r>
            <a:r>
              <a:rPr lang="tr-TR" b="1" dirty="0" smtClean="0">
                <a:latin typeface="Times New Roman" pitchFamily="18" charset="0"/>
                <a:cs typeface="Times New Roman" pitchFamily="18" charset="0"/>
              </a:rPr>
              <a:t> ve </a:t>
            </a:r>
            <a:r>
              <a:rPr lang="tr-TR" b="1" dirty="0" err="1" smtClean="0">
                <a:solidFill>
                  <a:schemeClr val="accent2">
                    <a:lumMod val="60000"/>
                    <a:lumOff val="40000"/>
                  </a:schemeClr>
                </a:solidFill>
                <a:latin typeface="Times New Roman" pitchFamily="18" charset="0"/>
                <a:cs typeface="Times New Roman" pitchFamily="18" charset="0"/>
              </a:rPr>
              <a:t>Wichita</a:t>
            </a:r>
            <a:r>
              <a:rPr lang="tr-TR" b="1" dirty="0" smtClean="0">
                <a:latin typeface="Times New Roman" pitchFamily="18" charset="0"/>
                <a:cs typeface="Times New Roman" pitchFamily="18" charset="0"/>
              </a:rPr>
              <a:t> çeşitleri ile </a:t>
            </a:r>
            <a:r>
              <a:rPr lang="tr-TR" b="1" dirty="0" err="1" smtClean="0">
                <a:solidFill>
                  <a:schemeClr val="accent2">
                    <a:lumMod val="60000"/>
                    <a:lumOff val="40000"/>
                  </a:schemeClr>
                </a:solidFill>
                <a:latin typeface="Times New Roman" pitchFamily="18" charset="0"/>
                <a:cs typeface="Times New Roman" pitchFamily="18" charset="0"/>
              </a:rPr>
              <a:t>Burkett</a:t>
            </a:r>
            <a:r>
              <a:rPr lang="tr-TR" b="1" dirty="0" smtClean="0">
                <a:latin typeface="Times New Roman" pitchFamily="18" charset="0"/>
                <a:cs typeface="Times New Roman" pitchFamily="18" charset="0"/>
              </a:rPr>
              <a:t> tohum anacı BATEM adına tescillidir.</a:t>
            </a:r>
          </a:p>
        </p:txBody>
      </p:sp>
      <p:pic>
        <p:nvPicPr>
          <p:cNvPr id="10" name="sunflower_j0262344.png"/>
          <p:cNvPicPr>
            <a:picLocks noGrp="1" noChangeAspect="1"/>
          </p:cNvPicPr>
          <p:nvPr>
            <p:ph type="pic" sz="quarter" idx="11"/>
          </p:nvPr>
        </p:nvPicPr>
        <p:blipFill>
          <a:blip r:embed="rId3" cstate="print"/>
          <a:stretch>
            <a:fillRect/>
          </a:stretch>
        </p:blipFill>
        <p:spPr>
          <a:xfrm>
            <a:off x="1714480" y="285742"/>
            <a:ext cx="2857501" cy="2143126"/>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11" name="j0313971.jpg"/>
          <p:cNvPicPr>
            <a:picLocks noGrp="1" noChangeAspect="1"/>
          </p:cNvPicPr>
          <p:nvPr>
            <p:ph type="pic" sz="quarter" idx="4294967295"/>
          </p:nvPr>
        </p:nvPicPr>
        <p:blipFill>
          <a:blip r:embed="rId4" cstate="print"/>
          <a:stretch>
            <a:fillRect/>
          </a:stretch>
        </p:blipFill>
        <p:spPr>
          <a:xfrm>
            <a:off x="4714876" y="285728"/>
            <a:ext cx="2857501" cy="2143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12" name="j0313971.jpg"/>
          <p:cNvPicPr>
            <a:picLocks noGrp="1" noChangeAspect="1"/>
          </p:cNvPicPr>
          <p:nvPr>
            <p:ph type="pic" sz="quarter" idx="4294967295"/>
          </p:nvPr>
        </p:nvPicPr>
        <p:blipFill>
          <a:blip r:embed="rId5" cstate="print"/>
          <a:stretch>
            <a:fillRect/>
          </a:stretch>
        </p:blipFill>
        <p:spPr>
          <a:xfrm>
            <a:off x="1717985" y="2571744"/>
            <a:ext cx="2854015" cy="2143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13" name="j0313971.jpg"/>
          <p:cNvPicPr>
            <a:picLocks noGrp="1" noChangeAspect="1"/>
          </p:cNvPicPr>
          <p:nvPr>
            <p:ph type="pic" sz="quarter" idx="4294967295"/>
          </p:nvPr>
        </p:nvPicPr>
        <p:blipFill>
          <a:blip r:embed="rId6" cstate="print"/>
          <a:stretch>
            <a:fillRect/>
          </a:stretch>
        </p:blipFill>
        <p:spPr>
          <a:xfrm>
            <a:off x="4714876" y="2571744"/>
            <a:ext cx="2854015" cy="21405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4"/>
          </p:nvPr>
        </p:nvSpPr>
        <p:spPr>
          <a:xfrm>
            <a:off x="71406" y="4786322"/>
            <a:ext cx="8858312" cy="1785950"/>
          </a:xfrm>
        </p:spPr>
        <p:txBody>
          <a:bodyPr>
            <a:noAutofit/>
          </a:bodyPr>
          <a:lstStyle>
            <a:extLst/>
          </a:lstStyle>
          <a:p>
            <a:pPr marL="0" indent="0" algn="just">
              <a:lnSpc>
                <a:spcPct val="170000"/>
              </a:lnSpc>
            </a:pP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Çok iri ve uzun şekillidir. Kabuk ince-orta arası kalınlıkta, pürüzsüz, rengi bej-kahverengi  olup, yapışma iyidir. Kolay kırılır.  Meyve içi tam dolgun ve parlak, büzülme olmayıp, kabuktan kolaylıkla ayrılır ve iç bütün  halde çıkabilir. Lezzeti mükemmeldir. İç randımanı yüksek oluşu ve kalitesi nedeniyle aranılan bir  çeşittir. Çiçeklenme durumu </a:t>
            </a:r>
            <a:r>
              <a:rPr lang="tr-TR" sz="1400" b="1" dirty="0" err="1" smtClean="0">
                <a:effectLst>
                  <a:outerShdw blurRad="38100" dist="38100" dir="2700000" algn="tl">
                    <a:srgbClr val="000000">
                      <a:alpha val="43137"/>
                    </a:srgbClr>
                  </a:outerShdw>
                </a:effectLst>
                <a:latin typeface="Times New Roman" pitchFamily="18" charset="0"/>
                <a:cs typeface="Times New Roman" pitchFamily="18" charset="0"/>
              </a:rPr>
              <a:t>protogenidir</a:t>
            </a: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 (dişi çiçeklerin erkek çiçekler çiçek tozu yaymadan önce  olgunlaşıp çiçek tozu kabul edecek hale gelmesi). Soğuklama süresi 400-450 saattir.</a:t>
            </a:r>
            <a:endParaRPr lang="tr-TR"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sunflower_j0262344.png"/>
          <p:cNvPicPr>
            <a:picLocks noGrp="1" noChangeAspect="1"/>
          </p:cNvPicPr>
          <p:nvPr>
            <p:ph type="pic" sz="quarter" idx="11"/>
          </p:nvPr>
        </p:nvPicPr>
        <p:blipFill>
          <a:blip r:embed="rId3" cstate="print"/>
          <a:stretch>
            <a:fillRect/>
          </a:stretch>
        </p:blipFill>
        <p:spPr>
          <a:xfrm>
            <a:off x="142844" y="1000108"/>
            <a:ext cx="2857501" cy="2143126"/>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9" name="j0313979.jpg"/>
          <p:cNvPicPr>
            <a:picLocks noGrp="1" noChangeAspect="1"/>
          </p:cNvPicPr>
          <p:nvPr>
            <p:ph type="pic" sz="quarter" idx="15"/>
          </p:nvPr>
        </p:nvPicPr>
        <p:blipFill>
          <a:blip r:embed="rId4" cstate="print"/>
          <a:stretch>
            <a:fillRect/>
          </a:stretch>
        </p:blipFill>
        <p:spPr>
          <a:xfrm>
            <a:off x="3143259" y="1000108"/>
            <a:ext cx="2857501" cy="2143126"/>
          </a:xfrm>
        </p:spPr>
      </p:pic>
      <p:pic>
        <p:nvPicPr>
          <p:cNvPr id="8" name="j0313971.jpg"/>
          <p:cNvPicPr>
            <a:picLocks noGrp="1" noChangeAspect="1"/>
          </p:cNvPicPr>
          <p:nvPr>
            <p:ph type="pic" sz="quarter" idx="16"/>
          </p:nvPr>
        </p:nvPicPr>
        <p:blipFill>
          <a:blip r:embed="rId5" cstate="print"/>
          <a:stretch>
            <a:fillRect/>
          </a:stretch>
        </p:blipFill>
        <p:spPr>
          <a:xfrm>
            <a:off x="6143655" y="1000108"/>
            <a:ext cx="2857501" cy="2143126"/>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10" name="9 Dikdörtgen"/>
          <p:cNvSpPr/>
          <p:nvPr/>
        </p:nvSpPr>
        <p:spPr>
          <a:xfrm>
            <a:off x="142844" y="285728"/>
            <a:ext cx="4023858" cy="461665"/>
          </a:xfrm>
          <a:prstGeom prst="rect">
            <a:avLst/>
          </a:prstGeom>
          <a:effectLst>
            <a:outerShdw blurRad="50800" dist="38100" dir="5400000" algn="t" rotWithShape="0">
              <a:prstClr val="black">
                <a:alpha val="40000"/>
              </a:prstClr>
            </a:outerShdw>
          </a:effectLst>
        </p:spPr>
        <p:txBody>
          <a:bodyPr wrap="none">
            <a:spAutoFit/>
          </a:bodyPr>
          <a:lstStyle/>
          <a:p>
            <a:r>
              <a:rPr lang="tr-TR" sz="2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CHOCTAW PİKAN CEVİZİ</a:t>
            </a:r>
            <a:endParaRPr lang="tr-TR" sz="2400" dirty="0">
              <a:solidFill>
                <a:schemeClr val="accent2">
                  <a:lumMod val="60000"/>
                  <a:lumOff val="40000"/>
                </a:schemeClr>
              </a:solidFill>
            </a:endParaRPr>
          </a:p>
        </p:txBody>
      </p:sp>
      <p:graphicFrame>
        <p:nvGraphicFramePr>
          <p:cNvPr id="13" name="12 Tablo"/>
          <p:cNvGraphicFramePr>
            <a:graphicFrameLocks noGrp="1"/>
          </p:cNvGraphicFramePr>
          <p:nvPr/>
        </p:nvGraphicFramePr>
        <p:xfrm>
          <a:off x="142844" y="3343284"/>
          <a:ext cx="8858312" cy="1371600"/>
        </p:xfrm>
        <a:graphic>
          <a:graphicData uri="http://schemas.openxmlformats.org/drawingml/2006/table">
            <a:tbl>
              <a:tblPr bandCol="1">
                <a:tableStyleId>{D7AC3CCA-C797-4891-BE02-D94E43425B78}</a:tableStyleId>
              </a:tblPr>
              <a:tblGrid>
                <a:gridCol w="2928958"/>
                <a:gridCol w="1500198"/>
                <a:gridCol w="2857520"/>
                <a:gridCol w="1571636"/>
              </a:tblGrid>
              <a:tr h="250033">
                <a:tc>
                  <a:txBody>
                    <a:bodyPr/>
                    <a:lstStyle/>
                    <a:p>
                      <a:r>
                        <a:rPr lang="tr-TR" sz="1200" b="1" dirty="0" smtClean="0">
                          <a:latin typeface="Times New Roman" pitchFamily="18" charset="0"/>
                          <a:cs typeface="Times New Roman" pitchFamily="18" charset="0"/>
                        </a:rPr>
                        <a:t>Uzunluk</a:t>
                      </a:r>
                      <a:r>
                        <a:rPr lang="tr-TR" sz="1200" b="1" baseline="0" dirty="0" smtClean="0">
                          <a:latin typeface="Times New Roman" pitchFamily="18" charset="0"/>
                          <a:cs typeface="Times New Roman" pitchFamily="18" charset="0"/>
                        </a:rPr>
                        <a:t> (cm)</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4,2</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Çap (cm)</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2,4</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Kabuklu Ağırlık (g)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10,4</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İç Ağırlık (g)</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6,1</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İç Randıman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59,4</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Yağ Oranı</a:t>
                      </a:r>
                      <a:r>
                        <a:rPr lang="tr-TR" sz="1200" b="1" baseline="0" dirty="0" smtClean="0">
                          <a:latin typeface="Times New Roman" pitchFamily="18" charset="0"/>
                          <a:cs typeface="Times New Roman" pitchFamily="18" charset="0"/>
                        </a:rPr>
                        <a:t>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73</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1 </a:t>
                      </a:r>
                      <a:r>
                        <a:rPr lang="tr-TR" sz="1200" b="1" dirty="0" err="1" smtClean="0">
                          <a:latin typeface="Times New Roman" pitchFamily="18" charset="0"/>
                          <a:cs typeface="Times New Roman" pitchFamily="18" charset="0"/>
                        </a:rPr>
                        <a:t>kğ’daki</a:t>
                      </a:r>
                      <a:r>
                        <a:rPr lang="tr-TR" sz="1200" b="1" dirty="0" smtClean="0">
                          <a:latin typeface="Times New Roman" pitchFamily="18" charset="0"/>
                          <a:cs typeface="Times New Roman" pitchFamily="18" charset="0"/>
                        </a:rPr>
                        <a:t> Meyve</a:t>
                      </a:r>
                      <a:r>
                        <a:rPr lang="tr-TR" sz="1200" b="1" baseline="0" dirty="0" smtClean="0">
                          <a:latin typeface="Times New Roman" pitchFamily="18" charset="0"/>
                          <a:cs typeface="Times New Roman" pitchFamily="18" charset="0"/>
                        </a:rPr>
                        <a:t> Sayısı</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96</a:t>
                      </a:r>
                      <a:endParaRPr lang="tr-TR" sz="1200" b="1" dirty="0">
                        <a:latin typeface="Times New Roman" pitchFamily="18" charset="0"/>
                        <a:cs typeface="Times New Roman" pitchFamily="18" charset="0"/>
                      </a:endParaRPr>
                    </a:p>
                  </a:txBody>
                  <a:tcPr/>
                </a:tc>
                <a:tc>
                  <a:txBody>
                    <a:bodyPr/>
                    <a:lstStyle/>
                    <a:p>
                      <a:r>
                        <a:rPr lang="tr-TR" sz="1200" b="1" dirty="0" err="1" smtClean="0">
                          <a:latin typeface="Times New Roman" pitchFamily="18" charset="0"/>
                          <a:cs typeface="Times New Roman" pitchFamily="18" charset="0"/>
                        </a:rPr>
                        <a:t>Peryodisite</a:t>
                      </a:r>
                      <a:r>
                        <a:rPr lang="tr-TR" sz="1200" b="1" dirty="0" smtClean="0">
                          <a:latin typeface="Times New Roman" pitchFamily="18" charset="0"/>
                          <a:cs typeface="Times New Roman" pitchFamily="18" charset="0"/>
                        </a:rPr>
                        <a:t> Durumu</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Az</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Soğuklama İhtiyacı</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400-450 saat</a:t>
                      </a:r>
                      <a:endParaRPr lang="tr-TR" sz="12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i="0" dirty="0" smtClean="0">
                          <a:solidFill>
                            <a:schemeClr val="dk1"/>
                          </a:solidFill>
                          <a:latin typeface="Times New Roman" pitchFamily="18" charset="0"/>
                          <a:ea typeface="+mn-ea"/>
                          <a:cs typeface="Times New Roman" pitchFamily="18" charset="0"/>
                        </a:rPr>
                        <a:t>Optimum Hasat Dönemi</a:t>
                      </a:r>
                      <a:endParaRPr lang="tr-TR" sz="1200" b="1"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10 -28 Kasım</a:t>
                      </a:r>
                    </a:p>
                  </a:txBody>
                  <a:tcPr/>
                </a:tc>
              </a:tr>
            </a:tbl>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4"/>
          </p:nvPr>
        </p:nvSpPr>
        <p:spPr>
          <a:xfrm>
            <a:off x="71406" y="4786322"/>
            <a:ext cx="8858312" cy="1785950"/>
          </a:xfrm>
        </p:spPr>
        <p:txBody>
          <a:bodyPr>
            <a:noAutofit/>
          </a:bodyPr>
          <a:lstStyle>
            <a:extLst/>
          </a:lstStyle>
          <a:p>
            <a:pPr marL="0" indent="0" algn="just">
              <a:lnSpc>
                <a:spcPct val="170000"/>
              </a:lnSpc>
            </a:pP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Meyve iri ve uzun şekillidir. Kabuk kalınlığı orta, pürüzsüz, bej kahverengi olup, uç kısımda siyah çizgi ve benekler yoğunlaşmıştır. Kabukla yapışma iyi olup, kolay kırılır. Meyve içi tam dolgun, büzülme olmayıp, kabuktan kolay ayrılır ve iç yarım halde çıkabilir. Lezzeti mükemmeldir. Bu çeşidin asıl özelliği, bol yapraklı, çok erkenci ve verimli olmasıdır. 3 – 4 yaşlarında meyve görülür. Ağacı küçük yapılı olduğundan sık dikime elverişlidir. Çiçeklenme durumu </a:t>
            </a:r>
            <a:r>
              <a:rPr lang="tr-TR" sz="1400" b="1" dirty="0" err="1" smtClean="0">
                <a:effectLst>
                  <a:outerShdw blurRad="38100" dist="38100" dir="2700000" algn="tl">
                    <a:srgbClr val="000000">
                      <a:alpha val="43137"/>
                    </a:srgbClr>
                  </a:outerShdw>
                </a:effectLst>
                <a:latin typeface="Times New Roman" pitchFamily="18" charset="0"/>
                <a:cs typeface="Times New Roman" pitchFamily="18" charset="0"/>
              </a:rPr>
              <a:t>protogenidir</a:t>
            </a: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 Soğuklama süresi 600-650 saattir.  Verimli bir çeşittir.</a:t>
            </a:r>
            <a:endParaRPr lang="tr-TR"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sunflower_j0262344.png"/>
          <p:cNvPicPr>
            <a:picLocks noGrp="1" noChangeAspect="1"/>
          </p:cNvPicPr>
          <p:nvPr>
            <p:ph type="pic" sz="quarter" idx="11"/>
          </p:nvPr>
        </p:nvPicPr>
        <p:blipFill>
          <a:blip r:embed="rId3" cstate="print"/>
          <a:stretch>
            <a:fillRect/>
          </a:stretch>
        </p:blipFill>
        <p:spPr>
          <a:xfrm>
            <a:off x="142844" y="1000108"/>
            <a:ext cx="2857501" cy="2143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9" name="j0313979.jpg"/>
          <p:cNvPicPr>
            <a:picLocks noGrp="1" noChangeAspect="1"/>
          </p:cNvPicPr>
          <p:nvPr>
            <p:ph type="pic" sz="quarter" idx="15"/>
          </p:nvPr>
        </p:nvPicPr>
        <p:blipFill>
          <a:blip r:embed="rId4" cstate="print"/>
          <a:stretch>
            <a:fillRect/>
          </a:stretch>
        </p:blipFill>
        <p:spPr>
          <a:xfrm>
            <a:off x="3143259" y="1000108"/>
            <a:ext cx="2857501" cy="2143125"/>
          </a:xfrm>
        </p:spPr>
      </p:pic>
      <p:pic>
        <p:nvPicPr>
          <p:cNvPr id="8" name="j0313971.jpg"/>
          <p:cNvPicPr>
            <a:picLocks noGrp="1" noChangeAspect="1"/>
          </p:cNvPicPr>
          <p:nvPr>
            <p:ph type="pic" sz="quarter" idx="16"/>
          </p:nvPr>
        </p:nvPicPr>
        <p:blipFill>
          <a:blip r:embed="rId5" cstate="print"/>
          <a:stretch>
            <a:fillRect/>
          </a:stretch>
        </p:blipFill>
        <p:spPr>
          <a:xfrm>
            <a:off x="6143655" y="1000108"/>
            <a:ext cx="2857501" cy="2143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10" name="9 Dikdörtgen"/>
          <p:cNvSpPr/>
          <p:nvPr/>
        </p:nvSpPr>
        <p:spPr>
          <a:xfrm>
            <a:off x="142844" y="285728"/>
            <a:ext cx="3825343" cy="461665"/>
          </a:xfrm>
          <a:prstGeom prst="rect">
            <a:avLst/>
          </a:prstGeom>
          <a:effectLst>
            <a:outerShdw blurRad="50800" dist="38100" dir="5400000" algn="t" rotWithShape="0">
              <a:prstClr val="black">
                <a:alpha val="40000"/>
              </a:prstClr>
            </a:outerShdw>
          </a:effectLst>
        </p:spPr>
        <p:txBody>
          <a:bodyPr wrap="none">
            <a:spAutoFit/>
          </a:bodyPr>
          <a:lstStyle/>
          <a:p>
            <a:r>
              <a:rPr lang="tr-TR" sz="2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WİCHİTA PİKAN CEVİZİ</a:t>
            </a:r>
            <a:endParaRPr lang="tr-TR" sz="2400" dirty="0">
              <a:solidFill>
                <a:schemeClr val="accent2">
                  <a:lumMod val="60000"/>
                  <a:lumOff val="40000"/>
                </a:schemeClr>
              </a:solidFill>
            </a:endParaRPr>
          </a:p>
        </p:txBody>
      </p:sp>
      <p:graphicFrame>
        <p:nvGraphicFramePr>
          <p:cNvPr id="13" name="12 Tablo"/>
          <p:cNvGraphicFramePr>
            <a:graphicFrameLocks noGrp="1"/>
          </p:cNvGraphicFramePr>
          <p:nvPr/>
        </p:nvGraphicFramePr>
        <p:xfrm>
          <a:off x="142844" y="3343284"/>
          <a:ext cx="8858312" cy="1371600"/>
        </p:xfrm>
        <a:graphic>
          <a:graphicData uri="http://schemas.openxmlformats.org/drawingml/2006/table">
            <a:tbl>
              <a:tblPr bandCol="1">
                <a:tableStyleId>{D7AC3CCA-C797-4891-BE02-D94E43425B78}</a:tableStyleId>
              </a:tblPr>
              <a:tblGrid>
                <a:gridCol w="2928958"/>
                <a:gridCol w="1500198"/>
                <a:gridCol w="2857520"/>
                <a:gridCol w="1571636"/>
              </a:tblGrid>
              <a:tr h="250033">
                <a:tc>
                  <a:txBody>
                    <a:bodyPr/>
                    <a:lstStyle/>
                    <a:p>
                      <a:r>
                        <a:rPr lang="tr-TR" sz="1200" b="1" dirty="0" smtClean="0">
                          <a:latin typeface="Times New Roman" pitchFamily="18" charset="0"/>
                          <a:cs typeface="Times New Roman" pitchFamily="18" charset="0"/>
                        </a:rPr>
                        <a:t>Uzunluk</a:t>
                      </a:r>
                      <a:r>
                        <a:rPr lang="tr-TR" sz="1200" b="1" baseline="0" dirty="0" smtClean="0">
                          <a:latin typeface="Times New Roman" pitchFamily="18" charset="0"/>
                          <a:cs typeface="Times New Roman" pitchFamily="18" charset="0"/>
                        </a:rPr>
                        <a:t> (cm)</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4,7</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Çap (cm)</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2,2</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Kabuklu Ağırlık (g)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8,3</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İç Ağırlık (g)</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4,9</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İç Randıman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58</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Yağ Oranı</a:t>
                      </a:r>
                      <a:r>
                        <a:rPr lang="tr-TR" sz="1200" b="1" baseline="0" dirty="0" smtClean="0">
                          <a:latin typeface="Times New Roman" pitchFamily="18" charset="0"/>
                          <a:cs typeface="Times New Roman" pitchFamily="18" charset="0"/>
                        </a:rPr>
                        <a:t>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72</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1 </a:t>
                      </a:r>
                      <a:r>
                        <a:rPr lang="tr-TR" sz="1200" b="1" dirty="0" err="1" smtClean="0">
                          <a:latin typeface="Times New Roman" pitchFamily="18" charset="0"/>
                          <a:cs typeface="Times New Roman" pitchFamily="18" charset="0"/>
                        </a:rPr>
                        <a:t>kğ’daki</a:t>
                      </a:r>
                      <a:r>
                        <a:rPr lang="tr-TR" sz="1200" b="1" dirty="0" smtClean="0">
                          <a:latin typeface="Times New Roman" pitchFamily="18" charset="0"/>
                          <a:cs typeface="Times New Roman" pitchFamily="18" charset="0"/>
                        </a:rPr>
                        <a:t> Meyve</a:t>
                      </a:r>
                      <a:r>
                        <a:rPr lang="tr-TR" sz="1200" b="1" baseline="0" dirty="0" smtClean="0">
                          <a:latin typeface="Times New Roman" pitchFamily="18" charset="0"/>
                          <a:cs typeface="Times New Roman" pitchFamily="18" charset="0"/>
                        </a:rPr>
                        <a:t> Sayısı</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110</a:t>
                      </a:r>
                      <a:endParaRPr lang="tr-TR" sz="1200" b="1" dirty="0">
                        <a:latin typeface="Times New Roman" pitchFamily="18" charset="0"/>
                        <a:cs typeface="Times New Roman" pitchFamily="18" charset="0"/>
                      </a:endParaRPr>
                    </a:p>
                  </a:txBody>
                  <a:tcPr/>
                </a:tc>
                <a:tc>
                  <a:txBody>
                    <a:bodyPr/>
                    <a:lstStyle/>
                    <a:p>
                      <a:r>
                        <a:rPr lang="tr-TR" sz="1200" b="1" dirty="0" err="1" smtClean="0">
                          <a:latin typeface="Times New Roman" pitchFamily="18" charset="0"/>
                          <a:cs typeface="Times New Roman" pitchFamily="18" charset="0"/>
                        </a:rPr>
                        <a:t>Peryodisite</a:t>
                      </a:r>
                      <a:r>
                        <a:rPr lang="tr-TR" sz="1200" b="1" dirty="0" smtClean="0">
                          <a:latin typeface="Times New Roman" pitchFamily="18" charset="0"/>
                          <a:cs typeface="Times New Roman" pitchFamily="18" charset="0"/>
                        </a:rPr>
                        <a:t> Durumu</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Az</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Soğuklama İhtiyacı</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600-650 saat</a:t>
                      </a:r>
                      <a:endParaRPr lang="tr-TR" sz="12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i="0" dirty="0" smtClean="0">
                          <a:solidFill>
                            <a:schemeClr val="dk1"/>
                          </a:solidFill>
                          <a:latin typeface="Times New Roman" pitchFamily="18" charset="0"/>
                          <a:ea typeface="+mn-ea"/>
                          <a:cs typeface="Times New Roman" pitchFamily="18" charset="0"/>
                        </a:rPr>
                        <a:t>Optimum Hasat Dönemi</a:t>
                      </a:r>
                      <a:endParaRPr lang="tr-TR" sz="1200" b="1"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20 - 28 Kasım</a:t>
                      </a:r>
                    </a:p>
                  </a:txBody>
                  <a:tcPr/>
                </a:tc>
              </a:tr>
            </a:tbl>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4"/>
          </p:nvPr>
        </p:nvSpPr>
        <p:spPr>
          <a:xfrm>
            <a:off x="71406" y="4714884"/>
            <a:ext cx="8858312" cy="1785950"/>
          </a:xfrm>
        </p:spPr>
        <p:txBody>
          <a:bodyPr>
            <a:noAutofit/>
          </a:bodyPr>
          <a:lstStyle>
            <a:extLst/>
          </a:lstStyle>
          <a:p>
            <a:pPr marL="0" indent="0" algn="just">
              <a:lnSpc>
                <a:spcPct val="170000"/>
              </a:lnSpc>
            </a:pP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Meyve çok iri ve uzun şekilli olup, gösterişlidir. Kabuk kalınlığı çok ince, pürüzsüz, bej kahverengi olup, oldukça kolay kırılır. İç bütün halde çıkabilir. Meyve içinde büzülmeler ve sap tarafında kabuğun tam dolmadığı görülür. </a:t>
            </a:r>
            <a:r>
              <a:rPr lang="tr-TR" sz="1400" b="1" dirty="0" err="1" smtClean="0">
                <a:effectLst>
                  <a:outerShdw blurRad="38100" dist="38100" dir="2700000" algn="tl">
                    <a:srgbClr val="000000">
                      <a:alpha val="43137"/>
                    </a:srgbClr>
                  </a:outerShdw>
                </a:effectLst>
                <a:latin typeface="Times New Roman" pitchFamily="18" charset="0"/>
                <a:cs typeface="Times New Roman" pitchFamily="18" charset="0"/>
              </a:rPr>
              <a:t>Mahan</a:t>
            </a: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 çeşidinde bazen çok az da olsa boş meyve görülebilir. Lezzetli bir çeşittir. Meyve iriliğinin pazarda ilgi çekmesi, bu çeşidin pazar değerini arttırmaktadır. Meyvenin, diğer çeşitlere nazaran geç olgunlaşması ve genellikle hasat zamanının yağmurlara rastlaması, bu çeşidin mahzurlarıdır. Çiçeklenme durumu </a:t>
            </a:r>
            <a:r>
              <a:rPr lang="tr-TR" sz="1400" b="1" dirty="0" err="1" smtClean="0">
                <a:effectLst>
                  <a:outerShdw blurRad="38100" dist="38100" dir="2700000" algn="tl">
                    <a:srgbClr val="000000">
                      <a:alpha val="43137"/>
                    </a:srgbClr>
                  </a:outerShdw>
                </a:effectLst>
                <a:latin typeface="Times New Roman" pitchFamily="18" charset="0"/>
                <a:cs typeface="Times New Roman" pitchFamily="18" charset="0"/>
              </a:rPr>
              <a:t>protogenidir</a:t>
            </a: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 Soğuklama süresi 700-750 saattir.</a:t>
            </a:r>
            <a:endParaRPr lang="tr-TR"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sunflower_j0262344.png"/>
          <p:cNvPicPr>
            <a:picLocks noGrp="1" noChangeAspect="1"/>
          </p:cNvPicPr>
          <p:nvPr>
            <p:ph type="pic" sz="quarter" idx="11"/>
          </p:nvPr>
        </p:nvPicPr>
        <p:blipFill>
          <a:blip r:embed="rId3" cstate="print"/>
          <a:stretch>
            <a:fillRect/>
          </a:stretch>
        </p:blipFill>
        <p:spPr>
          <a:xfrm>
            <a:off x="142844" y="1000108"/>
            <a:ext cx="2857500" cy="2143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9" name="j0313979.jpg"/>
          <p:cNvPicPr>
            <a:picLocks noGrp="1" noChangeAspect="1"/>
          </p:cNvPicPr>
          <p:nvPr>
            <p:ph type="pic" sz="quarter" idx="15"/>
          </p:nvPr>
        </p:nvPicPr>
        <p:blipFill>
          <a:blip r:embed="rId4" cstate="print"/>
          <a:stretch>
            <a:fillRect/>
          </a:stretch>
        </p:blipFill>
        <p:spPr>
          <a:xfrm>
            <a:off x="3143259" y="1000108"/>
            <a:ext cx="2857500" cy="2143125"/>
          </a:xfrm>
        </p:spPr>
      </p:pic>
      <p:pic>
        <p:nvPicPr>
          <p:cNvPr id="8" name="j0313971.jpg"/>
          <p:cNvPicPr>
            <a:picLocks noGrp="1" noChangeAspect="1"/>
          </p:cNvPicPr>
          <p:nvPr>
            <p:ph type="pic" sz="quarter" idx="16"/>
          </p:nvPr>
        </p:nvPicPr>
        <p:blipFill>
          <a:blip r:embed="rId5" cstate="print"/>
          <a:stretch>
            <a:fillRect/>
          </a:stretch>
        </p:blipFill>
        <p:spPr>
          <a:xfrm>
            <a:off x="6145398" y="1000108"/>
            <a:ext cx="2854015" cy="2143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10" name="9 Dikdörtgen"/>
          <p:cNvSpPr/>
          <p:nvPr/>
        </p:nvSpPr>
        <p:spPr>
          <a:xfrm>
            <a:off x="142844" y="285728"/>
            <a:ext cx="3624710" cy="461665"/>
          </a:xfrm>
          <a:prstGeom prst="rect">
            <a:avLst/>
          </a:prstGeom>
          <a:effectLst>
            <a:outerShdw blurRad="50800" dist="38100" dir="5400000" algn="t" rotWithShape="0">
              <a:prstClr val="black">
                <a:alpha val="40000"/>
              </a:prstClr>
            </a:outerShdw>
          </a:effectLst>
        </p:spPr>
        <p:txBody>
          <a:bodyPr wrap="none">
            <a:spAutoFit/>
          </a:bodyPr>
          <a:lstStyle/>
          <a:p>
            <a:r>
              <a:rPr lang="tr-TR" sz="2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MAHAN PİKAN CEVİZİ</a:t>
            </a:r>
            <a:endParaRPr lang="tr-TR" sz="2400" dirty="0">
              <a:solidFill>
                <a:schemeClr val="accent2">
                  <a:lumMod val="60000"/>
                  <a:lumOff val="40000"/>
                </a:schemeClr>
              </a:solidFill>
            </a:endParaRPr>
          </a:p>
        </p:txBody>
      </p:sp>
      <p:graphicFrame>
        <p:nvGraphicFramePr>
          <p:cNvPr id="13" name="12 Tablo"/>
          <p:cNvGraphicFramePr>
            <a:graphicFrameLocks noGrp="1"/>
          </p:cNvGraphicFramePr>
          <p:nvPr/>
        </p:nvGraphicFramePr>
        <p:xfrm>
          <a:off x="142844" y="3343284"/>
          <a:ext cx="8858312" cy="1371600"/>
        </p:xfrm>
        <a:graphic>
          <a:graphicData uri="http://schemas.openxmlformats.org/drawingml/2006/table">
            <a:tbl>
              <a:tblPr bandCol="1">
                <a:tableStyleId>{D7AC3CCA-C797-4891-BE02-D94E43425B78}</a:tableStyleId>
              </a:tblPr>
              <a:tblGrid>
                <a:gridCol w="2928958"/>
                <a:gridCol w="1500198"/>
                <a:gridCol w="2857520"/>
                <a:gridCol w="1571636"/>
              </a:tblGrid>
              <a:tr h="250033">
                <a:tc>
                  <a:txBody>
                    <a:bodyPr/>
                    <a:lstStyle/>
                    <a:p>
                      <a:r>
                        <a:rPr lang="tr-TR" sz="1200" b="1" dirty="0" smtClean="0">
                          <a:latin typeface="Times New Roman" pitchFamily="18" charset="0"/>
                          <a:cs typeface="Times New Roman" pitchFamily="18" charset="0"/>
                        </a:rPr>
                        <a:t>Uzunluk</a:t>
                      </a:r>
                      <a:r>
                        <a:rPr lang="tr-TR" sz="1200" b="1" baseline="0" dirty="0" smtClean="0">
                          <a:latin typeface="Times New Roman" pitchFamily="18" charset="0"/>
                          <a:cs typeface="Times New Roman" pitchFamily="18" charset="0"/>
                        </a:rPr>
                        <a:t> (cm)</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5,7</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Çap (cm)</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2,3</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Kabuklu Ağırlık (g)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9,8</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İç Ağırlık (g)</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5,7</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İç Randıman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52</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Yağ Oranı</a:t>
                      </a:r>
                      <a:r>
                        <a:rPr lang="tr-TR" sz="1200" b="1" baseline="0" dirty="0" smtClean="0">
                          <a:latin typeface="Times New Roman" pitchFamily="18" charset="0"/>
                          <a:cs typeface="Times New Roman" pitchFamily="18" charset="0"/>
                        </a:rPr>
                        <a:t>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73</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1 </a:t>
                      </a:r>
                      <a:r>
                        <a:rPr lang="tr-TR" sz="1200" b="1" dirty="0" err="1" smtClean="0">
                          <a:latin typeface="Times New Roman" pitchFamily="18" charset="0"/>
                          <a:cs typeface="Times New Roman" pitchFamily="18" charset="0"/>
                        </a:rPr>
                        <a:t>kğ’daki</a:t>
                      </a:r>
                      <a:r>
                        <a:rPr lang="tr-TR" sz="1200" b="1" dirty="0" smtClean="0">
                          <a:latin typeface="Times New Roman" pitchFamily="18" charset="0"/>
                          <a:cs typeface="Times New Roman" pitchFamily="18" charset="0"/>
                        </a:rPr>
                        <a:t> Meyve</a:t>
                      </a:r>
                      <a:r>
                        <a:rPr lang="tr-TR" sz="1200" b="1" baseline="0" dirty="0" smtClean="0">
                          <a:latin typeface="Times New Roman" pitchFamily="18" charset="0"/>
                          <a:cs typeface="Times New Roman" pitchFamily="18" charset="0"/>
                        </a:rPr>
                        <a:t> Sayısı</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109</a:t>
                      </a:r>
                      <a:endParaRPr lang="tr-TR" sz="1200" b="1" dirty="0">
                        <a:latin typeface="Times New Roman" pitchFamily="18" charset="0"/>
                        <a:cs typeface="Times New Roman" pitchFamily="18" charset="0"/>
                      </a:endParaRPr>
                    </a:p>
                  </a:txBody>
                  <a:tcPr/>
                </a:tc>
                <a:tc>
                  <a:txBody>
                    <a:bodyPr/>
                    <a:lstStyle/>
                    <a:p>
                      <a:r>
                        <a:rPr lang="tr-TR" sz="1200" b="1" dirty="0" err="1" smtClean="0">
                          <a:latin typeface="Times New Roman" pitchFamily="18" charset="0"/>
                          <a:cs typeface="Times New Roman" pitchFamily="18" charset="0"/>
                        </a:rPr>
                        <a:t>Peryodisite</a:t>
                      </a:r>
                      <a:r>
                        <a:rPr lang="tr-TR" sz="1200" b="1" dirty="0" smtClean="0">
                          <a:latin typeface="Times New Roman" pitchFamily="18" charset="0"/>
                          <a:cs typeface="Times New Roman" pitchFamily="18" charset="0"/>
                        </a:rPr>
                        <a:t> Durumu</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Az</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Soğuklama İhtiyacı</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700-750 saat</a:t>
                      </a:r>
                      <a:endParaRPr lang="tr-TR" sz="12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i="0" dirty="0" smtClean="0">
                          <a:solidFill>
                            <a:schemeClr val="dk1"/>
                          </a:solidFill>
                          <a:latin typeface="Times New Roman" pitchFamily="18" charset="0"/>
                          <a:ea typeface="+mn-ea"/>
                          <a:cs typeface="Times New Roman" pitchFamily="18" charset="0"/>
                        </a:rPr>
                        <a:t>Optimum Hasat Dönemi</a:t>
                      </a:r>
                      <a:endParaRPr lang="tr-TR" sz="1200" b="1"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28 Kasım – 10 Aralık</a:t>
                      </a:r>
                    </a:p>
                  </a:txBody>
                  <a:tcPr/>
                </a:tc>
              </a:tr>
            </a:tbl>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4"/>
          </p:nvPr>
        </p:nvSpPr>
        <p:spPr>
          <a:xfrm>
            <a:off x="71406" y="4786322"/>
            <a:ext cx="8858312" cy="1785950"/>
          </a:xfrm>
        </p:spPr>
        <p:txBody>
          <a:bodyPr>
            <a:noAutofit/>
          </a:bodyPr>
          <a:lstStyle>
            <a:extLst/>
          </a:lstStyle>
          <a:p>
            <a:pPr marL="0" indent="0" algn="just">
              <a:lnSpc>
                <a:spcPct val="170000"/>
              </a:lnSpc>
            </a:pP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Enstitümüzde </a:t>
            </a:r>
            <a:r>
              <a:rPr lang="tr-TR" sz="1400" b="1" dirty="0" err="1" smtClean="0">
                <a:effectLst>
                  <a:outerShdw blurRad="38100" dist="38100" dir="2700000" algn="tl">
                    <a:srgbClr val="000000">
                      <a:alpha val="43137"/>
                    </a:srgbClr>
                  </a:outerShdw>
                </a:effectLst>
                <a:latin typeface="Times New Roman" pitchFamily="18" charset="0"/>
                <a:cs typeface="Times New Roman" pitchFamily="18" charset="0"/>
              </a:rPr>
              <a:t>Burkett</a:t>
            </a: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 çeşidinin tohumları genellikle çöğür üretiminde kullanılmaktadır. </a:t>
            </a:r>
            <a:r>
              <a:rPr lang="tr-TR" sz="1400" b="1" dirty="0" err="1" smtClean="0">
                <a:effectLst>
                  <a:outerShdw blurRad="38100" dist="38100" dir="2700000" algn="tl">
                    <a:srgbClr val="000000">
                      <a:alpha val="43137"/>
                    </a:srgbClr>
                  </a:outerShdw>
                </a:effectLst>
                <a:latin typeface="Times New Roman" pitchFamily="18" charset="0"/>
                <a:cs typeface="Times New Roman" pitchFamily="18" charset="0"/>
              </a:rPr>
              <a:t>Orjini</a:t>
            </a: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1400" b="1" dirty="0" err="1" smtClean="0">
                <a:effectLst>
                  <a:outerShdw blurRad="38100" dist="38100" dir="2700000" algn="tl">
                    <a:srgbClr val="000000">
                      <a:alpha val="43137"/>
                    </a:srgbClr>
                  </a:outerShdw>
                </a:effectLst>
                <a:latin typeface="Times New Roman" pitchFamily="18" charset="0"/>
                <a:cs typeface="Times New Roman" pitchFamily="18" charset="0"/>
              </a:rPr>
              <a:t>Texas’ın</a:t>
            </a: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1400" b="1" dirty="0" err="1" smtClean="0">
                <a:effectLst>
                  <a:outerShdw blurRad="38100" dist="38100" dir="2700000" algn="tl">
                    <a:srgbClr val="000000">
                      <a:alpha val="43137"/>
                    </a:srgbClr>
                  </a:outerShdw>
                </a:effectLst>
                <a:latin typeface="Times New Roman" pitchFamily="18" charset="0"/>
                <a:cs typeface="Times New Roman" pitchFamily="18" charset="0"/>
              </a:rPr>
              <a:t>Clyde</a:t>
            </a: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 ilçesidir. Meyvesi orta irilikte ve yuvarlaktır. Meyve içi dolgun, noktalı, fakat fevkalade lezzetlidir. Meyvede çok az büzülme görülür, Birçok çeşidin ana yada babasıdır. Çiçeklenme durumu </a:t>
            </a:r>
            <a:r>
              <a:rPr lang="tr-TR" sz="1400" b="1" dirty="0" err="1" smtClean="0">
                <a:effectLst>
                  <a:outerShdw blurRad="38100" dist="38100" dir="2700000" algn="tl">
                    <a:srgbClr val="000000">
                      <a:alpha val="43137"/>
                    </a:srgbClr>
                  </a:outerShdw>
                </a:effectLst>
                <a:latin typeface="Times New Roman" pitchFamily="18" charset="0"/>
                <a:cs typeface="Times New Roman" pitchFamily="18" charset="0"/>
              </a:rPr>
              <a:t>protogenidir</a:t>
            </a: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 iyi bir </a:t>
            </a:r>
            <a:r>
              <a:rPr lang="tr-TR" sz="1400" b="1" dirty="0" err="1" smtClean="0">
                <a:effectLst>
                  <a:outerShdw blurRad="38100" dist="38100" dir="2700000" algn="tl">
                    <a:srgbClr val="000000">
                      <a:alpha val="43137"/>
                    </a:srgbClr>
                  </a:outerShdw>
                </a:effectLst>
                <a:latin typeface="Times New Roman" pitchFamily="18" charset="0"/>
                <a:cs typeface="Times New Roman" pitchFamily="18" charset="0"/>
              </a:rPr>
              <a:t>tozlayıcıdır</a:t>
            </a:r>
            <a:r>
              <a:rPr lang="tr-TR" sz="1400" b="1" dirty="0" smtClean="0">
                <a:effectLst>
                  <a:outerShdw blurRad="38100" dist="38100" dir="2700000" algn="tl">
                    <a:srgbClr val="000000">
                      <a:alpha val="43137"/>
                    </a:srgbClr>
                  </a:outerShdw>
                </a:effectLst>
                <a:latin typeface="Times New Roman" pitchFamily="18" charset="0"/>
                <a:cs typeface="Times New Roman" pitchFamily="18" charset="0"/>
              </a:rPr>
              <a:t>. Soğuklama süresi 400-450 saattir.</a:t>
            </a:r>
            <a:endParaRPr lang="tr-TR"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sunflower_j0262344.png"/>
          <p:cNvPicPr>
            <a:picLocks noGrp="1" noChangeAspect="1"/>
          </p:cNvPicPr>
          <p:nvPr>
            <p:ph type="pic" sz="quarter" idx="11"/>
          </p:nvPr>
        </p:nvPicPr>
        <p:blipFill>
          <a:blip r:embed="rId3" cstate="print"/>
          <a:stretch>
            <a:fillRect/>
          </a:stretch>
        </p:blipFill>
        <p:spPr>
          <a:xfrm>
            <a:off x="142844" y="1000108"/>
            <a:ext cx="2857500" cy="214312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9" name="j0313979.jpg"/>
          <p:cNvPicPr>
            <a:picLocks noGrp="1" noChangeAspect="1"/>
          </p:cNvPicPr>
          <p:nvPr>
            <p:ph type="pic" sz="quarter" idx="15"/>
          </p:nvPr>
        </p:nvPicPr>
        <p:blipFill>
          <a:blip r:embed="rId4" cstate="print"/>
          <a:stretch>
            <a:fillRect/>
          </a:stretch>
        </p:blipFill>
        <p:spPr>
          <a:xfrm>
            <a:off x="3143259" y="1000108"/>
            <a:ext cx="2857500" cy="2143125"/>
          </a:xfrm>
        </p:spPr>
      </p:pic>
      <p:pic>
        <p:nvPicPr>
          <p:cNvPr id="8" name="j0313971.jpg"/>
          <p:cNvPicPr>
            <a:picLocks noGrp="1" noChangeAspect="1"/>
          </p:cNvPicPr>
          <p:nvPr>
            <p:ph type="pic" sz="quarter" idx="16"/>
          </p:nvPr>
        </p:nvPicPr>
        <p:blipFill>
          <a:blip r:embed="rId5" cstate="print"/>
          <a:stretch>
            <a:fillRect/>
          </a:stretch>
        </p:blipFill>
        <p:spPr>
          <a:xfrm>
            <a:off x="6145398" y="1001415"/>
            <a:ext cx="2854015" cy="21405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10" name="9 Dikdörtgen"/>
          <p:cNvSpPr/>
          <p:nvPr/>
        </p:nvSpPr>
        <p:spPr>
          <a:xfrm>
            <a:off x="142844" y="285728"/>
            <a:ext cx="3926909" cy="461665"/>
          </a:xfrm>
          <a:prstGeom prst="rect">
            <a:avLst/>
          </a:prstGeom>
          <a:effectLst>
            <a:outerShdw blurRad="50800" dist="38100" dir="5400000" algn="t" rotWithShape="0">
              <a:prstClr val="black">
                <a:alpha val="40000"/>
              </a:prstClr>
            </a:outerShdw>
          </a:effectLst>
        </p:spPr>
        <p:txBody>
          <a:bodyPr wrap="none">
            <a:spAutoFit/>
          </a:bodyPr>
          <a:lstStyle/>
          <a:p>
            <a:r>
              <a:rPr lang="tr-TR" sz="2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BURKETT PİKAN CEVİZİ</a:t>
            </a:r>
            <a:endParaRPr lang="tr-TR" sz="2400" dirty="0">
              <a:solidFill>
                <a:schemeClr val="accent2">
                  <a:lumMod val="60000"/>
                  <a:lumOff val="40000"/>
                </a:schemeClr>
              </a:solidFill>
            </a:endParaRPr>
          </a:p>
        </p:txBody>
      </p:sp>
      <p:graphicFrame>
        <p:nvGraphicFramePr>
          <p:cNvPr id="13" name="12 Tablo"/>
          <p:cNvGraphicFramePr>
            <a:graphicFrameLocks noGrp="1"/>
          </p:cNvGraphicFramePr>
          <p:nvPr/>
        </p:nvGraphicFramePr>
        <p:xfrm>
          <a:off x="142844" y="3343284"/>
          <a:ext cx="8858312" cy="1371600"/>
        </p:xfrm>
        <a:graphic>
          <a:graphicData uri="http://schemas.openxmlformats.org/drawingml/2006/table">
            <a:tbl>
              <a:tblPr bandCol="1">
                <a:tableStyleId>{D7AC3CCA-C797-4891-BE02-D94E43425B78}</a:tableStyleId>
              </a:tblPr>
              <a:tblGrid>
                <a:gridCol w="2928958"/>
                <a:gridCol w="1500198"/>
                <a:gridCol w="2857520"/>
                <a:gridCol w="1571636"/>
              </a:tblGrid>
              <a:tr h="250033">
                <a:tc>
                  <a:txBody>
                    <a:bodyPr/>
                    <a:lstStyle/>
                    <a:p>
                      <a:r>
                        <a:rPr lang="tr-TR" sz="1200" b="1" dirty="0" smtClean="0">
                          <a:latin typeface="Times New Roman" pitchFamily="18" charset="0"/>
                          <a:cs typeface="Times New Roman" pitchFamily="18" charset="0"/>
                        </a:rPr>
                        <a:t>Uzunluk</a:t>
                      </a:r>
                      <a:r>
                        <a:rPr lang="tr-TR" sz="1200" b="1" baseline="0" dirty="0" smtClean="0">
                          <a:latin typeface="Times New Roman" pitchFamily="18" charset="0"/>
                          <a:cs typeface="Times New Roman" pitchFamily="18" charset="0"/>
                        </a:rPr>
                        <a:t> (cm)</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3,5</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Çap (cm)</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2,5</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Kabuklu Ağırlık (g)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8,3</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İç Ağırlık (g)</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4,5</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İç Randıman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54</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Yağ Oranı</a:t>
                      </a:r>
                      <a:r>
                        <a:rPr lang="tr-TR" sz="1200" b="1" baseline="0" dirty="0" smtClean="0">
                          <a:latin typeface="Times New Roman" pitchFamily="18" charset="0"/>
                          <a:cs typeface="Times New Roman" pitchFamily="18" charset="0"/>
                        </a:rPr>
                        <a:t> (%)</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79</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1 </a:t>
                      </a:r>
                      <a:r>
                        <a:rPr lang="tr-TR" sz="1200" b="1" dirty="0" err="1" smtClean="0">
                          <a:latin typeface="Times New Roman" pitchFamily="18" charset="0"/>
                          <a:cs typeface="Times New Roman" pitchFamily="18" charset="0"/>
                        </a:rPr>
                        <a:t>kğ’daki</a:t>
                      </a:r>
                      <a:r>
                        <a:rPr lang="tr-TR" sz="1200" b="1" dirty="0" smtClean="0">
                          <a:latin typeface="Times New Roman" pitchFamily="18" charset="0"/>
                          <a:cs typeface="Times New Roman" pitchFamily="18" charset="0"/>
                        </a:rPr>
                        <a:t> Meyve</a:t>
                      </a:r>
                      <a:r>
                        <a:rPr lang="tr-TR" sz="1200" b="1" baseline="0" dirty="0" smtClean="0">
                          <a:latin typeface="Times New Roman" pitchFamily="18" charset="0"/>
                          <a:cs typeface="Times New Roman" pitchFamily="18" charset="0"/>
                        </a:rPr>
                        <a:t> Sayısı</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123</a:t>
                      </a:r>
                      <a:endParaRPr lang="tr-TR" sz="1200" b="1" dirty="0">
                        <a:latin typeface="Times New Roman" pitchFamily="18" charset="0"/>
                        <a:cs typeface="Times New Roman" pitchFamily="18" charset="0"/>
                      </a:endParaRPr>
                    </a:p>
                  </a:txBody>
                  <a:tcPr/>
                </a:tc>
                <a:tc>
                  <a:txBody>
                    <a:bodyPr/>
                    <a:lstStyle/>
                    <a:p>
                      <a:r>
                        <a:rPr lang="tr-TR" sz="1200" b="1" dirty="0" err="1" smtClean="0">
                          <a:latin typeface="Times New Roman" pitchFamily="18" charset="0"/>
                          <a:cs typeface="Times New Roman" pitchFamily="18" charset="0"/>
                        </a:rPr>
                        <a:t>Peryodisite</a:t>
                      </a:r>
                      <a:r>
                        <a:rPr lang="tr-TR" sz="1200" b="1" dirty="0" smtClean="0">
                          <a:latin typeface="Times New Roman" pitchFamily="18" charset="0"/>
                          <a:cs typeface="Times New Roman" pitchFamily="18" charset="0"/>
                        </a:rPr>
                        <a:t> Durumu</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Az</a:t>
                      </a:r>
                      <a:endParaRPr lang="tr-TR" sz="1200" b="1" dirty="0">
                        <a:latin typeface="Times New Roman" pitchFamily="18" charset="0"/>
                        <a:cs typeface="Times New Roman" pitchFamily="18" charset="0"/>
                      </a:endParaRPr>
                    </a:p>
                  </a:txBody>
                  <a:tcPr/>
                </a:tc>
              </a:tr>
              <a:tr h="250033">
                <a:tc>
                  <a:txBody>
                    <a:bodyPr/>
                    <a:lstStyle/>
                    <a:p>
                      <a:r>
                        <a:rPr lang="tr-TR" sz="1200" b="1" dirty="0" smtClean="0">
                          <a:latin typeface="Times New Roman" pitchFamily="18" charset="0"/>
                          <a:cs typeface="Times New Roman" pitchFamily="18" charset="0"/>
                        </a:rPr>
                        <a:t>Soğuklama İhtiyacı</a:t>
                      </a:r>
                      <a:endParaRPr lang="tr-TR" sz="1200" b="1" dirty="0">
                        <a:latin typeface="Times New Roman" pitchFamily="18" charset="0"/>
                        <a:cs typeface="Times New Roman" pitchFamily="18" charset="0"/>
                      </a:endParaRPr>
                    </a:p>
                  </a:txBody>
                  <a:tcPr/>
                </a:tc>
                <a:tc>
                  <a:txBody>
                    <a:bodyPr/>
                    <a:lstStyle/>
                    <a:p>
                      <a:r>
                        <a:rPr lang="tr-TR" sz="1200" b="1" dirty="0" smtClean="0">
                          <a:latin typeface="Times New Roman" pitchFamily="18" charset="0"/>
                          <a:cs typeface="Times New Roman" pitchFamily="18" charset="0"/>
                        </a:rPr>
                        <a:t>400-450 saat</a:t>
                      </a:r>
                      <a:endParaRPr lang="tr-TR" sz="12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i="0" dirty="0" smtClean="0">
                          <a:solidFill>
                            <a:schemeClr val="dk1"/>
                          </a:solidFill>
                          <a:latin typeface="Times New Roman" pitchFamily="18" charset="0"/>
                          <a:ea typeface="+mn-ea"/>
                          <a:cs typeface="Times New Roman" pitchFamily="18" charset="0"/>
                        </a:rPr>
                        <a:t>Optimum Hasat Dönemi</a:t>
                      </a:r>
                      <a:endParaRPr lang="tr-TR" sz="1200" b="1"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Times New Roman" pitchFamily="18" charset="0"/>
                          <a:cs typeface="Times New Roman" pitchFamily="18" charset="0"/>
                        </a:rPr>
                        <a:t>20-28 Kasım</a:t>
                      </a:r>
                    </a:p>
                  </a:txBody>
                  <a:tcPr/>
                </a:tc>
              </a:tr>
            </a:tbl>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2038_4476282.jpg"/>
          <p:cNvPicPr>
            <a:picLocks noChangeAspect="1"/>
          </p:cNvPicPr>
          <p:nvPr/>
        </p:nvPicPr>
        <p:blipFill>
          <a:blip r:embed="rId2" cstate="print"/>
          <a:stretch>
            <a:fillRect/>
          </a:stretch>
        </p:blipFill>
        <p:spPr>
          <a:xfrm>
            <a:off x="1571604" y="1071546"/>
            <a:ext cx="6000750" cy="3429000"/>
          </a:xfrm>
          <a:prstGeom prst="rect">
            <a:avLst/>
          </a:prstGeom>
          <a:solidFill>
            <a:srgbClr val="FFFFFF">
              <a:shade val="85000"/>
            </a:srgbClr>
          </a:solidFill>
          <a:ln w="88900" cap="sq">
            <a:solidFill>
              <a:srgbClr val="FFFFFF"/>
            </a:solidFill>
            <a:miter lim="800000"/>
          </a:ln>
          <a:effectLst>
            <a:glow rad="63500">
              <a:schemeClr val="accent2">
                <a:satMod val="175000"/>
                <a:alpha val="40000"/>
              </a:schemeClr>
            </a:glow>
            <a:outerShdw blurRad="50800" dist="38100" dir="10800000" algn="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8 Metin kutusu"/>
          <p:cNvSpPr txBox="1"/>
          <p:nvPr/>
        </p:nvSpPr>
        <p:spPr>
          <a:xfrm>
            <a:off x="0" y="5159889"/>
            <a:ext cx="9072530" cy="769441"/>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tr-TR" sz="4400" b="1" dirty="0" smtClean="0">
                <a:effectLst>
                  <a:outerShdw blurRad="38100" dist="38100" dir="2700000" algn="tl">
                    <a:srgbClr val="000000">
                      <a:alpha val="43137"/>
                    </a:srgbClr>
                  </a:outerShdw>
                </a:effectLst>
                <a:latin typeface="Times New Roman" pitchFamily="18" charset="0"/>
                <a:cs typeface="Times New Roman" pitchFamily="18" charset="0"/>
              </a:rPr>
              <a:t>İLGİNİZ İÇİN TEŞEKKÜRLER</a:t>
            </a:r>
            <a:endParaRPr lang="tr-TR"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599</Words>
  <Application>Microsoft Office PowerPoint</Application>
  <PresentationFormat>Ekran Gösterisi (4:3)</PresentationFormat>
  <Paragraphs>98</Paragraphs>
  <Slides>7</Slides>
  <Notes>6</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ClassicPhotoAlbum</vt:lpstr>
      <vt:lpstr>BATEM TARAFINDAN TESCİLLENDİRİLMİŞ ÖNEMLİ  PİKAN CEVİZİ ÇEŞİTLERİ</vt:lpstr>
      <vt:lpstr>Slayt 2</vt:lpstr>
      <vt:lpstr>Slayt 3</vt:lpstr>
      <vt:lpstr>Slayt 4</vt:lpstr>
      <vt:lpstr>Slayt 5</vt:lpstr>
      <vt:lpstr>Slayt 6</vt:lpstr>
      <vt:lpstr>Slayt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2013-05-17T17:52:05Z</dcterms:created>
  <dcterms:modified xsi:type="dcterms:W3CDTF">2016-03-11T17:44:41Z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1055</vt:i4>
  </property>
  <property fmtid="{D5CDD505-2E9C-101B-9397-08002B2CF9AE}" pid="3" name="_Version">
    <vt:lpwstr>12.0.4518</vt:lpwstr>
  </property>
</Properties>
</file>