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85.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tableStyles.xml" ContentType="application/vnd.openxmlformats-officedocument.presentationml.tableStyle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30.xml" ContentType="application/vnd.openxmlformats-officedocument.presentationml.notesSlide+xml"/>
  <Override PartName="/ppt/slides/slide99.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68.xml" ContentType="application/vnd.openxmlformats-officedocument.presentationml.notesSlide+xml"/>
  <Override PartName="/ppt/notesSlides/notesSlide79.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notesSlides/notesSlide86.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notesSlides/notesSlide87.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Layouts/slideLayout16.xml" ContentType="application/vnd.openxmlformats-officedocument.presentationml.slideLayout+xml"/>
  <Override PartName="/ppt/notesSlides/notesSlide37.xml" ContentType="application/vnd.openxmlformats-officedocument.presentationml.notesSlide+xml"/>
  <Override PartName="/ppt/notesSlides/notesSlide55.xml" ContentType="application/vnd.openxmlformats-officedocument.presentationml.notesSlide+xml"/>
  <Override PartName="/ppt/notesSlides/notesSlide84.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slides/slide98.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notesSlides/notesSlide78.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67.xml" ContentType="application/vnd.openxmlformats-officedocument.presentationml.notesSl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15"/>
  </p:notesMasterIdLst>
  <p:sldIdLst>
    <p:sldId id="378" r:id="rId2"/>
    <p:sldId id="379" r:id="rId3"/>
    <p:sldId id="380" r:id="rId4"/>
    <p:sldId id="381" r:id="rId5"/>
    <p:sldId id="382" r:id="rId6"/>
    <p:sldId id="383" r:id="rId7"/>
    <p:sldId id="384" r:id="rId8"/>
    <p:sldId id="385" r:id="rId9"/>
    <p:sldId id="388" r:id="rId10"/>
    <p:sldId id="389" r:id="rId11"/>
    <p:sldId id="390" r:id="rId12"/>
    <p:sldId id="391" r:id="rId13"/>
    <p:sldId id="392" r:id="rId14"/>
    <p:sldId id="394" r:id="rId15"/>
    <p:sldId id="395" r:id="rId16"/>
    <p:sldId id="396" r:id="rId17"/>
    <p:sldId id="399" r:id="rId18"/>
    <p:sldId id="400" r:id="rId19"/>
    <p:sldId id="401" r:id="rId20"/>
    <p:sldId id="402" r:id="rId21"/>
    <p:sldId id="406" r:id="rId22"/>
    <p:sldId id="407" r:id="rId23"/>
    <p:sldId id="408" r:id="rId24"/>
    <p:sldId id="409" r:id="rId25"/>
    <p:sldId id="410" r:id="rId26"/>
    <p:sldId id="411" r:id="rId27"/>
    <p:sldId id="412" r:id="rId28"/>
    <p:sldId id="413" r:id="rId29"/>
    <p:sldId id="414" r:id="rId30"/>
    <p:sldId id="416" r:id="rId31"/>
    <p:sldId id="417" r:id="rId32"/>
    <p:sldId id="419" r:id="rId33"/>
    <p:sldId id="421" r:id="rId34"/>
    <p:sldId id="422" r:id="rId35"/>
    <p:sldId id="423" r:id="rId36"/>
    <p:sldId id="424" r:id="rId37"/>
    <p:sldId id="425" r:id="rId38"/>
    <p:sldId id="426" r:id="rId39"/>
    <p:sldId id="427" r:id="rId40"/>
    <p:sldId id="428" r:id="rId41"/>
    <p:sldId id="429" r:id="rId42"/>
    <p:sldId id="430" r:id="rId43"/>
    <p:sldId id="433" r:id="rId44"/>
    <p:sldId id="435" r:id="rId45"/>
    <p:sldId id="436" r:id="rId46"/>
    <p:sldId id="437" r:id="rId47"/>
    <p:sldId id="438" r:id="rId48"/>
    <p:sldId id="439" r:id="rId49"/>
    <p:sldId id="440" r:id="rId50"/>
    <p:sldId id="441" r:id="rId51"/>
    <p:sldId id="442" r:id="rId52"/>
    <p:sldId id="443" r:id="rId53"/>
    <p:sldId id="444" r:id="rId54"/>
    <p:sldId id="445" r:id="rId55"/>
    <p:sldId id="446" r:id="rId56"/>
    <p:sldId id="447" r:id="rId57"/>
    <p:sldId id="448" r:id="rId58"/>
    <p:sldId id="449" r:id="rId59"/>
    <p:sldId id="450" r:id="rId60"/>
    <p:sldId id="451" r:id="rId61"/>
    <p:sldId id="452" r:id="rId62"/>
    <p:sldId id="453" r:id="rId63"/>
    <p:sldId id="454" r:id="rId64"/>
    <p:sldId id="455" r:id="rId65"/>
    <p:sldId id="457" r:id="rId66"/>
    <p:sldId id="458" r:id="rId67"/>
    <p:sldId id="459" r:id="rId68"/>
    <p:sldId id="461" r:id="rId69"/>
    <p:sldId id="462" r:id="rId70"/>
    <p:sldId id="463" r:id="rId71"/>
    <p:sldId id="464" r:id="rId72"/>
    <p:sldId id="465" r:id="rId73"/>
    <p:sldId id="466" r:id="rId74"/>
    <p:sldId id="467" r:id="rId75"/>
    <p:sldId id="468" r:id="rId76"/>
    <p:sldId id="470" r:id="rId77"/>
    <p:sldId id="471" r:id="rId78"/>
    <p:sldId id="472" r:id="rId79"/>
    <p:sldId id="473" r:id="rId80"/>
    <p:sldId id="474" r:id="rId81"/>
    <p:sldId id="475" r:id="rId82"/>
    <p:sldId id="476" r:id="rId83"/>
    <p:sldId id="477" r:id="rId84"/>
    <p:sldId id="480" r:id="rId85"/>
    <p:sldId id="483" r:id="rId86"/>
    <p:sldId id="484" r:id="rId87"/>
    <p:sldId id="485" r:id="rId88"/>
    <p:sldId id="486" r:id="rId89"/>
    <p:sldId id="487" r:id="rId90"/>
    <p:sldId id="488" r:id="rId91"/>
    <p:sldId id="489" r:id="rId92"/>
    <p:sldId id="491" r:id="rId93"/>
    <p:sldId id="494" r:id="rId94"/>
    <p:sldId id="495" r:id="rId95"/>
    <p:sldId id="496" r:id="rId96"/>
    <p:sldId id="497" r:id="rId97"/>
    <p:sldId id="498" r:id="rId98"/>
    <p:sldId id="499" r:id="rId99"/>
    <p:sldId id="500" r:id="rId100"/>
    <p:sldId id="501" r:id="rId101"/>
    <p:sldId id="502" r:id="rId102"/>
    <p:sldId id="506" r:id="rId103"/>
    <p:sldId id="507" r:id="rId104"/>
    <p:sldId id="508" r:id="rId105"/>
    <p:sldId id="509" r:id="rId106"/>
    <p:sldId id="510" r:id="rId107"/>
    <p:sldId id="511" r:id="rId108"/>
    <p:sldId id="512" r:id="rId109"/>
    <p:sldId id="513" r:id="rId110"/>
    <p:sldId id="514" r:id="rId111"/>
    <p:sldId id="515" r:id="rId112"/>
    <p:sldId id="516" r:id="rId113"/>
    <p:sldId id="518" r:id="rId114"/>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1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tr-TR"/>
          </a:p>
        </p:txBody>
      </p:sp>
      <p:sp>
        <p:nvSpPr>
          <p:cNvPr id="1710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tr-TR"/>
          </a:p>
        </p:txBody>
      </p:sp>
      <p:sp>
        <p:nvSpPr>
          <p:cNvPr id="1187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710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1710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tr-TR"/>
          </a:p>
        </p:txBody>
      </p:sp>
      <p:sp>
        <p:nvSpPr>
          <p:cNvPr id="1710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7B01A76-6E99-4806-9028-8578E716ECBB}"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1 Slayt Görüntüsü Yer Tutucusu"/>
          <p:cNvSpPr>
            <a:spLocks noGrp="1" noRot="1" noChangeAspect="1" noTextEdit="1"/>
          </p:cNvSpPr>
          <p:nvPr>
            <p:ph type="sldImg"/>
          </p:nvPr>
        </p:nvSpPr>
        <p:spPr>
          <a:ln/>
        </p:spPr>
      </p:sp>
      <p:sp>
        <p:nvSpPr>
          <p:cNvPr id="119811" name="2 Not Yer Tutucusu"/>
          <p:cNvSpPr>
            <a:spLocks noGrp="1"/>
          </p:cNvSpPr>
          <p:nvPr>
            <p:ph type="body" idx="1"/>
          </p:nvPr>
        </p:nvSpPr>
        <p:spPr>
          <a:noFill/>
          <a:ln/>
        </p:spPr>
        <p:txBody>
          <a:bodyPr/>
          <a:lstStyle/>
          <a:p>
            <a:pPr eaLnBrk="1" hangingPunct="1"/>
            <a:endParaRPr lang="en-US" smtClean="0"/>
          </a:p>
        </p:txBody>
      </p:sp>
      <p:sp>
        <p:nvSpPr>
          <p:cNvPr id="119812" name="3 Slayt Numarası Yer Tutucusu"/>
          <p:cNvSpPr>
            <a:spLocks noGrp="1"/>
          </p:cNvSpPr>
          <p:nvPr>
            <p:ph type="sldNum" sz="quarter" idx="5"/>
          </p:nvPr>
        </p:nvSpPr>
        <p:spPr>
          <a:noFill/>
        </p:spPr>
        <p:txBody>
          <a:bodyPr/>
          <a:lstStyle/>
          <a:p>
            <a:fld id="{896ABCE4-97FA-45D8-98EE-AFE20818F929}" type="slidenum">
              <a:rPr lang="tr-TR" smtClean="0"/>
              <a:pPr/>
              <a:t>1</a:t>
            </a:fld>
            <a:endParaRPr 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1 Slayt Görüntüsü Yer Tutucusu"/>
          <p:cNvSpPr>
            <a:spLocks noGrp="1" noRot="1" noChangeAspect="1" noTextEdit="1"/>
          </p:cNvSpPr>
          <p:nvPr>
            <p:ph type="sldImg"/>
          </p:nvPr>
        </p:nvSpPr>
        <p:spPr>
          <a:ln/>
        </p:spPr>
      </p:sp>
      <p:sp>
        <p:nvSpPr>
          <p:cNvPr id="129027" name="2 Not Yer Tutucusu"/>
          <p:cNvSpPr>
            <a:spLocks noGrp="1"/>
          </p:cNvSpPr>
          <p:nvPr>
            <p:ph type="body" idx="1"/>
          </p:nvPr>
        </p:nvSpPr>
        <p:spPr>
          <a:noFill/>
          <a:ln/>
        </p:spPr>
        <p:txBody>
          <a:bodyPr/>
          <a:lstStyle/>
          <a:p>
            <a:endParaRPr lang="en-US" smtClean="0"/>
          </a:p>
        </p:txBody>
      </p:sp>
      <p:sp>
        <p:nvSpPr>
          <p:cNvPr id="129028" name="3 Slayt Numarası Yer Tutucusu"/>
          <p:cNvSpPr>
            <a:spLocks noGrp="1"/>
          </p:cNvSpPr>
          <p:nvPr>
            <p:ph type="sldNum" sz="quarter" idx="5"/>
          </p:nvPr>
        </p:nvSpPr>
        <p:spPr>
          <a:noFill/>
        </p:spPr>
        <p:txBody>
          <a:bodyPr/>
          <a:lstStyle/>
          <a:p>
            <a:fld id="{50F6E48C-BC39-42D0-9576-22DA6B640A71}" type="slidenum">
              <a:rPr lang="tr-TR" smtClean="0"/>
              <a:pPr/>
              <a:t>10</a:t>
            </a:fld>
            <a:endParaRPr 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1 Slayt Görüntüsü Yer Tutucusu"/>
          <p:cNvSpPr>
            <a:spLocks noGrp="1" noRot="1" noChangeAspect="1" noTextEdit="1"/>
          </p:cNvSpPr>
          <p:nvPr>
            <p:ph type="sldImg"/>
          </p:nvPr>
        </p:nvSpPr>
        <p:spPr>
          <a:ln/>
        </p:spPr>
      </p:sp>
      <p:sp>
        <p:nvSpPr>
          <p:cNvPr id="130051" name="2 Not Yer Tutucusu"/>
          <p:cNvSpPr>
            <a:spLocks noGrp="1"/>
          </p:cNvSpPr>
          <p:nvPr>
            <p:ph type="body" idx="1"/>
          </p:nvPr>
        </p:nvSpPr>
        <p:spPr>
          <a:noFill/>
          <a:ln/>
        </p:spPr>
        <p:txBody>
          <a:bodyPr/>
          <a:lstStyle/>
          <a:p>
            <a:endParaRPr lang="en-US" smtClean="0"/>
          </a:p>
        </p:txBody>
      </p:sp>
      <p:sp>
        <p:nvSpPr>
          <p:cNvPr id="130052" name="3 Slayt Numarası Yer Tutucusu"/>
          <p:cNvSpPr>
            <a:spLocks noGrp="1"/>
          </p:cNvSpPr>
          <p:nvPr>
            <p:ph type="sldNum" sz="quarter" idx="5"/>
          </p:nvPr>
        </p:nvSpPr>
        <p:spPr>
          <a:noFill/>
        </p:spPr>
        <p:txBody>
          <a:bodyPr/>
          <a:lstStyle/>
          <a:p>
            <a:fld id="{B794449F-6DF2-435D-8A8C-B58104A16465}" type="slidenum">
              <a:rPr lang="tr-TR" smtClean="0"/>
              <a:pPr/>
              <a:t>11</a:t>
            </a:fld>
            <a:endParaRPr 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1 Slayt Görüntüsü Yer Tutucusu"/>
          <p:cNvSpPr>
            <a:spLocks noGrp="1" noRot="1" noChangeAspect="1" noTextEdit="1"/>
          </p:cNvSpPr>
          <p:nvPr>
            <p:ph type="sldImg"/>
          </p:nvPr>
        </p:nvSpPr>
        <p:spPr>
          <a:ln/>
        </p:spPr>
      </p:sp>
      <p:sp>
        <p:nvSpPr>
          <p:cNvPr id="131075" name="2 Not Yer Tutucusu"/>
          <p:cNvSpPr>
            <a:spLocks noGrp="1"/>
          </p:cNvSpPr>
          <p:nvPr>
            <p:ph type="body" idx="1"/>
          </p:nvPr>
        </p:nvSpPr>
        <p:spPr>
          <a:noFill/>
          <a:ln/>
        </p:spPr>
        <p:txBody>
          <a:bodyPr/>
          <a:lstStyle/>
          <a:p>
            <a:endParaRPr lang="en-US" smtClean="0"/>
          </a:p>
        </p:txBody>
      </p:sp>
      <p:sp>
        <p:nvSpPr>
          <p:cNvPr id="131076" name="3 Slayt Numarası Yer Tutucusu"/>
          <p:cNvSpPr>
            <a:spLocks noGrp="1"/>
          </p:cNvSpPr>
          <p:nvPr>
            <p:ph type="sldNum" sz="quarter" idx="5"/>
          </p:nvPr>
        </p:nvSpPr>
        <p:spPr>
          <a:noFill/>
        </p:spPr>
        <p:txBody>
          <a:bodyPr/>
          <a:lstStyle/>
          <a:p>
            <a:fld id="{5B4D4556-66AE-4E7B-8A6C-F2B4A6091994}" type="slidenum">
              <a:rPr lang="tr-TR" smtClean="0"/>
              <a:pPr/>
              <a:t>12</a:t>
            </a:fld>
            <a:endParaRPr 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1 Slayt Görüntüsü Yer Tutucusu"/>
          <p:cNvSpPr>
            <a:spLocks noGrp="1" noRot="1" noChangeAspect="1" noTextEdit="1"/>
          </p:cNvSpPr>
          <p:nvPr>
            <p:ph type="sldImg"/>
          </p:nvPr>
        </p:nvSpPr>
        <p:spPr>
          <a:ln/>
        </p:spPr>
      </p:sp>
      <p:sp>
        <p:nvSpPr>
          <p:cNvPr id="132099" name="2 Not Yer Tutucusu"/>
          <p:cNvSpPr>
            <a:spLocks noGrp="1"/>
          </p:cNvSpPr>
          <p:nvPr>
            <p:ph type="body" idx="1"/>
          </p:nvPr>
        </p:nvSpPr>
        <p:spPr>
          <a:noFill/>
          <a:ln/>
        </p:spPr>
        <p:txBody>
          <a:bodyPr/>
          <a:lstStyle/>
          <a:p>
            <a:endParaRPr lang="en-US" smtClean="0"/>
          </a:p>
        </p:txBody>
      </p:sp>
      <p:sp>
        <p:nvSpPr>
          <p:cNvPr id="132100" name="3 Slayt Numarası Yer Tutucusu"/>
          <p:cNvSpPr>
            <a:spLocks noGrp="1"/>
          </p:cNvSpPr>
          <p:nvPr>
            <p:ph type="sldNum" sz="quarter" idx="5"/>
          </p:nvPr>
        </p:nvSpPr>
        <p:spPr>
          <a:noFill/>
        </p:spPr>
        <p:txBody>
          <a:bodyPr/>
          <a:lstStyle/>
          <a:p>
            <a:fld id="{57BE261A-6590-4477-BB59-F6FD7F918075}" type="slidenum">
              <a:rPr lang="tr-TR" smtClean="0"/>
              <a:pPr/>
              <a:t>13</a:t>
            </a:fld>
            <a:endParaRPr 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1 Slayt Görüntüsü Yer Tutucusu"/>
          <p:cNvSpPr>
            <a:spLocks noGrp="1" noRot="1" noChangeAspect="1" noTextEdit="1"/>
          </p:cNvSpPr>
          <p:nvPr>
            <p:ph type="sldImg"/>
          </p:nvPr>
        </p:nvSpPr>
        <p:spPr>
          <a:ln/>
        </p:spPr>
      </p:sp>
      <p:sp>
        <p:nvSpPr>
          <p:cNvPr id="133123" name="2 Not Yer Tutucusu"/>
          <p:cNvSpPr>
            <a:spLocks noGrp="1"/>
          </p:cNvSpPr>
          <p:nvPr>
            <p:ph type="body" idx="1"/>
          </p:nvPr>
        </p:nvSpPr>
        <p:spPr>
          <a:noFill/>
          <a:ln/>
        </p:spPr>
        <p:txBody>
          <a:bodyPr/>
          <a:lstStyle/>
          <a:p>
            <a:pPr eaLnBrk="1" hangingPunct="1"/>
            <a:endParaRPr lang="en-US" smtClean="0"/>
          </a:p>
        </p:txBody>
      </p:sp>
      <p:sp>
        <p:nvSpPr>
          <p:cNvPr id="133124" name="3 Slayt Numarası Yer Tutucusu"/>
          <p:cNvSpPr>
            <a:spLocks noGrp="1"/>
          </p:cNvSpPr>
          <p:nvPr>
            <p:ph type="sldNum" sz="quarter" idx="5"/>
          </p:nvPr>
        </p:nvSpPr>
        <p:spPr>
          <a:noFill/>
        </p:spPr>
        <p:txBody>
          <a:bodyPr/>
          <a:lstStyle/>
          <a:p>
            <a:fld id="{F306763B-3A27-4599-9C22-69763B7F77EA}" type="slidenum">
              <a:rPr lang="tr-TR" smtClean="0"/>
              <a:pPr/>
              <a:t>14</a:t>
            </a:fld>
            <a:endParaRPr 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1 Slayt Görüntüsü Yer Tutucusu"/>
          <p:cNvSpPr>
            <a:spLocks noGrp="1" noRot="1" noChangeAspect="1" noTextEdit="1"/>
          </p:cNvSpPr>
          <p:nvPr>
            <p:ph type="sldImg"/>
          </p:nvPr>
        </p:nvSpPr>
        <p:spPr>
          <a:ln/>
        </p:spPr>
      </p:sp>
      <p:sp>
        <p:nvSpPr>
          <p:cNvPr id="134147" name="2 Not Yer Tutucusu"/>
          <p:cNvSpPr>
            <a:spLocks noGrp="1"/>
          </p:cNvSpPr>
          <p:nvPr>
            <p:ph type="body" idx="1"/>
          </p:nvPr>
        </p:nvSpPr>
        <p:spPr>
          <a:noFill/>
          <a:ln/>
        </p:spPr>
        <p:txBody>
          <a:bodyPr/>
          <a:lstStyle/>
          <a:p>
            <a:endParaRPr lang="en-US" smtClean="0"/>
          </a:p>
        </p:txBody>
      </p:sp>
      <p:sp>
        <p:nvSpPr>
          <p:cNvPr id="134148" name="3 Slayt Numarası Yer Tutucusu"/>
          <p:cNvSpPr>
            <a:spLocks noGrp="1"/>
          </p:cNvSpPr>
          <p:nvPr>
            <p:ph type="sldNum" sz="quarter" idx="5"/>
          </p:nvPr>
        </p:nvSpPr>
        <p:spPr>
          <a:noFill/>
        </p:spPr>
        <p:txBody>
          <a:bodyPr/>
          <a:lstStyle/>
          <a:p>
            <a:fld id="{0A407C87-974C-4E93-B0CB-A468CEB69E96}" type="slidenum">
              <a:rPr lang="tr-TR" smtClean="0"/>
              <a:pPr/>
              <a:t>15</a:t>
            </a:fld>
            <a:endParaRPr lang="tr-T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1 Slayt Görüntüsü Yer Tutucusu"/>
          <p:cNvSpPr>
            <a:spLocks noGrp="1" noRot="1" noChangeAspect="1" noTextEdit="1"/>
          </p:cNvSpPr>
          <p:nvPr>
            <p:ph type="sldImg"/>
          </p:nvPr>
        </p:nvSpPr>
        <p:spPr>
          <a:ln/>
        </p:spPr>
      </p:sp>
      <p:sp>
        <p:nvSpPr>
          <p:cNvPr id="135171" name="2 Not Yer Tutucusu"/>
          <p:cNvSpPr>
            <a:spLocks noGrp="1"/>
          </p:cNvSpPr>
          <p:nvPr>
            <p:ph type="body" idx="1"/>
          </p:nvPr>
        </p:nvSpPr>
        <p:spPr>
          <a:noFill/>
          <a:ln/>
        </p:spPr>
        <p:txBody>
          <a:bodyPr/>
          <a:lstStyle/>
          <a:p>
            <a:endParaRPr lang="en-US" smtClean="0"/>
          </a:p>
        </p:txBody>
      </p:sp>
      <p:sp>
        <p:nvSpPr>
          <p:cNvPr id="135172" name="3 Slayt Numarası Yer Tutucusu"/>
          <p:cNvSpPr>
            <a:spLocks noGrp="1"/>
          </p:cNvSpPr>
          <p:nvPr>
            <p:ph type="sldNum" sz="quarter" idx="5"/>
          </p:nvPr>
        </p:nvSpPr>
        <p:spPr>
          <a:noFill/>
        </p:spPr>
        <p:txBody>
          <a:bodyPr/>
          <a:lstStyle/>
          <a:p>
            <a:fld id="{C3D959D4-864F-45A4-AABF-53526A5223CE}" type="slidenum">
              <a:rPr lang="tr-TR" smtClean="0"/>
              <a:pPr/>
              <a:t>16</a:t>
            </a:fld>
            <a:endParaRPr lang="tr-T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1 Slayt Görüntüsü Yer Tutucusu"/>
          <p:cNvSpPr>
            <a:spLocks noGrp="1" noRot="1" noChangeAspect="1" noTextEdit="1"/>
          </p:cNvSpPr>
          <p:nvPr>
            <p:ph type="sldImg"/>
          </p:nvPr>
        </p:nvSpPr>
        <p:spPr>
          <a:ln/>
        </p:spPr>
      </p:sp>
      <p:sp>
        <p:nvSpPr>
          <p:cNvPr id="136195" name="2 Not Yer Tutucusu"/>
          <p:cNvSpPr>
            <a:spLocks noGrp="1"/>
          </p:cNvSpPr>
          <p:nvPr>
            <p:ph type="body" idx="1"/>
          </p:nvPr>
        </p:nvSpPr>
        <p:spPr>
          <a:noFill/>
          <a:ln/>
        </p:spPr>
        <p:txBody>
          <a:bodyPr/>
          <a:lstStyle/>
          <a:p>
            <a:pPr eaLnBrk="1" hangingPunct="1"/>
            <a:endParaRPr lang="en-US" smtClean="0"/>
          </a:p>
        </p:txBody>
      </p:sp>
      <p:sp>
        <p:nvSpPr>
          <p:cNvPr id="136196" name="3 Slayt Numarası Yer Tutucusu"/>
          <p:cNvSpPr>
            <a:spLocks noGrp="1"/>
          </p:cNvSpPr>
          <p:nvPr>
            <p:ph type="sldNum" sz="quarter" idx="5"/>
          </p:nvPr>
        </p:nvSpPr>
        <p:spPr>
          <a:noFill/>
        </p:spPr>
        <p:txBody>
          <a:bodyPr/>
          <a:lstStyle/>
          <a:p>
            <a:fld id="{E45FEFA4-15BD-48AC-A6C0-EE671FE9AEFA}" type="slidenum">
              <a:rPr lang="tr-TR" smtClean="0"/>
              <a:pPr/>
              <a:t>17</a:t>
            </a:fld>
            <a:endParaRPr 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1 Slayt Görüntüsü Yer Tutucusu"/>
          <p:cNvSpPr>
            <a:spLocks noGrp="1" noRot="1" noChangeAspect="1" noTextEdit="1"/>
          </p:cNvSpPr>
          <p:nvPr>
            <p:ph type="sldImg"/>
          </p:nvPr>
        </p:nvSpPr>
        <p:spPr>
          <a:ln/>
        </p:spPr>
      </p:sp>
      <p:sp>
        <p:nvSpPr>
          <p:cNvPr id="137219" name="2 Not Yer Tutucusu"/>
          <p:cNvSpPr>
            <a:spLocks noGrp="1"/>
          </p:cNvSpPr>
          <p:nvPr>
            <p:ph type="body" idx="1"/>
          </p:nvPr>
        </p:nvSpPr>
        <p:spPr>
          <a:noFill/>
          <a:ln/>
        </p:spPr>
        <p:txBody>
          <a:bodyPr/>
          <a:lstStyle/>
          <a:p>
            <a:endParaRPr lang="en-US" smtClean="0"/>
          </a:p>
        </p:txBody>
      </p:sp>
      <p:sp>
        <p:nvSpPr>
          <p:cNvPr id="137220" name="3 Slayt Numarası Yer Tutucusu"/>
          <p:cNvSpPr>
            <a:spLocks noGrp="1"/>
          </p:cNvSpPr>
          <p:nvPr>
            <p:ph type="sldNum" sz="quarter" idx="5"/>
          </p:nvPr>
        </p:nvSpPr>
        <p:spPr>
          <a:noFill/>
        </p:spPr>
        <p:txBody>
          <a:bodyPr/>
          <a:lstStyle/>
          <a:p>
            <a:fld id="{6FED378F-A6B1-432B-884B-E361E9A51A55}" type="slidenum">
              <a:rPr lang="tr-TR" smtClean="0"/>
              <a:pPr/>
              <a:t>18</a:t>
            </a:fld>
            <a:endParaRPr lang="tr-T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1 Slayt Görüntüsü Yer Tutucusu"/>
          <p:cNvSpPr>
            <a:spLocks noGrp="1" noRot="1" noChangeAspect="1" noTextEdit="1"/>
          </p:cNvSpPr>
          <p:nvPr>
            <p:ph type="sldImg"/>
          </p:nvPr>
        </p:nvSpPr>
        <p:spPr>
          <a:ln/>
        </p:spPr>
      </p:sp>
      <p:sp>
        <p:nvSpPr>
          <p:cNvPr id="138243" name="2 Not Yer Tutucusu"/>
          <p:cNvSpPr>
            <a:spLocks noGrp="1"/>
          </p:cNvSpPr>
          <p:nvPr>
            <p:ph type="body" idx="1"/>
          </p:nvPr>
        </p:nvSpPr>
        <p:spPr>
          <a:noFill/>
          <a:ln/>
        </p:spPr>
        <p:txBody>
          <a:bodyPr/>
          <a:lstStyle/>
          <a:p>
            <a:endParaRPr lang="en-US" smtClean="0"/>
          </a:p>
        </p:txBody>
      </p:sp>
      <p:sp>
        <p:nvSpPr>
          <p:cNvPr id="138244" name="3 Slayt Numarası Yer Tutucusu"/>
          <p:cNvSpPr>
            <a:spLocks noGrp="1"/>
          </p:cNvSpPr>
          <p:nvPr>
            <p:ph type="sldNum" sz="quarter" idx="5"/>
          </p:nvPr>
        </p:nvSpPr>
        <p:spPr>
          <a:noFill/>
        </p:spPr>
        <p:txBody>
          <a:bodyPr/>
          <a:lstStyle/>
          <a:p>
            <a:fld id="{1043B6ED-5578-47DF-87CA-6ED7D00757E1}" type="slidenum">
              <a:rPr lang="tr-TR" smtClean="0"/>
              <a:pPr/>
              <a:t>19</a:t>
            </a:fld>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1 Slayt Görüntüsü Yer Tutucusu"/>
          <p:cNvSpPr>
            <a:spLocks noGrp="1" noRot="1" noChangeAspect="1" noTextEdit="1"/>
          </p:cNvSpPr>
          <p:nvPr>
            <p:ph type="sldImg"/>
          </p:nvPr>
        </p:nvSpPr>
        <p:spPr>
          <a:ln/>
        </p:spPr>
      </p:sp>
      <p:sp>
        <p:nvSpPr>
          <p:cNvPr id="120835" name="2 Not Yer Tutucusu"/>
          <p:cNvSpPr>
            <a:spLocks noGrp="1"/>
          </p:cNvSpPr>
          <p:nvPr>
            <p:ph type="body" idx="1"/>
          </p:nvPr>
        </p:nvSpPr>
        <p:spPr>
          <a:noFill/>
          <a:ln/>
        </p:spPr>
        <p:txBody>
          <a:bodyPr/>
          <a:lstStyle/>
          <a:p>
            <a:endParaRPr lang="en-US" smtClean="0"/>
          </a:p>
        </p:txBody>
      </p:sp>
      <p:sp>
        <p:nvSpPr>
          <p:cNvPr id="120836" name="3 Slayt Numarası Yer Tutucusu"/>
          <p:cNvSpPr>
            <a:spLocks noGrp="1"/>
          </p:cNvSpPr>
          <p:nvPr>
            <p:ph type="sldNum" sz="quarter" idx="5"/>
          </p:nvPr>
        </p:nvSpPr>
        <p:spPr>
          <a:noFill/>
        </p:spPr>
        <p:txBody>
          <a:bodyPr/>
          <a:lstStyle/>
          <a:p>
            <a:fld id="{244BB8FD-B5F3-459A-A9F1-ADFBA39076F9}" type="slidenum">
              <a:rPr lang="tr-TR" smtClean="0"/>
              <a:pPr/>
              <a:t>2</a:t>
            </a:fld>
            <a:endParaRPr lang="tr-T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1 Slayt Görüntüsü Yer Tutucusu"/>
          <p:cNvSpPr>
            <a:spLocks noGrp="1" noRot="1" noChangeAspect="1" noTextEdit="1"/>
          </p:cNvSpPr>
          <p:nvPr>
            <p:ph type="sldImg"/>
          </p:nvPr>
        </p:nvSpPr>
        <p:spPr>
          <a:ln/>
        </p:spPr>
      </p:sp>
      <p:sp>
        <p:nvSpPr>
          <p:cNvPr id="139267" name="2 Not Yer Tutucusu"/>
          <p:cNvSpPr>
            <a:spLocks noGrp="1"/>
          </p:cNvSpPr>
          <p:nvPr>
            <p:ph type="body" idx="1"/>
          </p:nvPr>
        </p:nvSpPr>
        <p:spPr>
          <a:noFill/>
          <a:ln/>
        </p:spPr>
        <p:txBody>
          <a:bodyPr/>
          <a:lstStyle/>
          <a:p>
            <a:endParaRPr lang="en-US" smtClean="0"/>
          </a:p>
        </p:txBody>
      </p:sp>
      <p:sp>
        <p:nvSpPr>
          <p:cNvPr id="139268" name="3 Slayt Numarası Yer Tutucusu"/>
          <p:cNvSpPr>
            <a:spLocks noGrp="1"/>
          </p:cNvSpPr>
          <p:nvPr>
            <p:ph type="sldNum" sz="quarter" idx="5"/>
          </p:nvPr>
        </p:nvSpPr>
        <p:spPr>
          <a:noFill/>
        </p:spPr>
        <p:txBody>
          <a:bodyPr/>
          <a:lstStyle/>
          <a:p>
            <a:fld id="{FB5A2025-5EB4-4FA5-93B5-57C0BDB6253A}" type="slidenum">
              <a:rPr lang="tr-TR" smtClean="0"/>
              <a:pPr/>
              <a:t>20</a:t>
            </a:fld>
            <a:endParaRPr lang="tr-T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1 Slayt Görüntüsü Yer Tutucusu"/>
          <p:cNvSpPr>
            <a:spLocks noGrp="1" noRot="1" noChangeAspect="1" noTextEdit="1"/>
          </p:cNvSpPr>
          <p:nvPr>
            <p:ph type="sldImg"/>
          </p:nvPr>
        </p:nvSpPr>
        <p:spPr>
          <a:ln/>
        </p:spPr>
      </p:sp>
      <p:sp>
        <p:nvSpPr>
          <p:cNvPr id="140291" name="2 Not Yer Tutucusu"/>
          <p:cNvSpPr>
            <a:spLocks noGrp="1"/>
          </p:cNvSpPr>
          <p:nvPr>
            <p:ph type="body" idx="1"/>
          </p:nvPr>
        </p:nvSpPr>
        <p:spPr>
          <a:noFill/>
          <a:ln/>
        </p:spPr>
        <p:txBody>
          <a:bodyPr/>
          <a:lstStyle/>
          <a:p>
            <a:pPr eaLnBrk="1" hangingPunct="1"/>
            <a:endParaRPr lang="en-US" smtClean="0"/>
          </a:p>
        </p:txBody>
      </p:sp>
      <p:sp>
        <p:nvSpPr>
          <p:cNvPr id="140292" name="3 Slayt Numarası Yer Tutucusu"/>
          <p:cNvSpPr>
            <a:spLocks noGrp="1"/>
          </p:cNvSpPr>
          <p:nvPr>
            <p:ph type="sldNum" sz="quarter" idx="5"/>
          </p:nvPr>
        </p:nvSpPr>
        <p:spPr>
          <a:noFill/>
        </p:spPr>
        <p:txBody>
          <a:bodyPr/>
          <a:lstStyle/>
          <a:p>
            <a:fld id="{29BBDE45-03F4-4B44-81BC-34848890BA47}" type="slidenum">
              <a:rPr lang="tr-TR" smtClean="0"/>
              <a:pPr/>
              <a:t>21</a:t>
            </a:fld>
            <a:endParaRPr lang="tr-T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1 Slayt Görüntüsü Yer Tutucusu"/>
          <p:cNvSpPr>
            <a:spLocks noGrp="1" noRot="1" noChangeAspect="1" noTextEdit="1"/>
          </p:cNvSpPr>
          <p:nvPr>
            <p:ph type="sldImg"/>
          </p:nvPr>
        </p:nvSpPr>
        <p:spPr>
          <a:ln/>
        </p:spPr>
      </p:sp>
      <p:sp>
        <p:nvSpPr>
          <p:cNvPr id="141315" name="2 Not Yer Tutucusu"/>
          <p:cNvSpPr>
            <a:spLocks noGrp="1"/>
          </p:cNvSpPr>
          <p:nvPr>
            <p:ph type="body" idx="1"/>
          </p:nvPr>
        </p:nvSpPr>
        <p:spPr>
          <a:noFill/>
          <a:ln/>
        </p:spPr>
        <p:txBody>
          <a:bodyPr/>
          <a:lstStyle/>
          <a:p>
            <a:endParaRPr lang="en-US" smtClean="0"/>
          </a:p>
        </p:txBody>
      </p:sp>
      <p:sp>
        <p:nvSpPr>
          <p:cNvPr id="141316" name="3 Slayt Numarası Yer Tutucusu"/>
          <p:cNvSpPr>
            <a:spLocks noGrp="1"/>
          </p:cNvSpPr>
          <p:nvPr>
            <p:ph type="sldNum" sz="quarter" idx="5"/>
          </p:nvPr>
        </p:nvSpPr>
        <p:spPr>
          <a:noFill/>
        </p:spPr>
        <p:txBody>
          <a:bodyPr/>
          <a:lstStyle/>
          <a:p>
            <a:fld id="{E2BC3D0E-C2B2-4F91-86CB-AE9C42908274}" type="slidenum">
              <a:rPr lang="tr-TR" smtClean="0"/>
              <a:pPr/>
              <a:t>22</a:t>
            </a:fld>
            <a:endParaRPr lang="tr-T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1 Slayt Görüntüsü Yer Tutucusu"/>
          <p:cNvSpPr>
            <a:spLocks noGrp="1" noRot="1" noChangeAspect="1" noTextEdit="1"/>
          </p:cNvSpPr>
          <p:nvPr>
            <p:ph type="sldImg"/>
          </p:nvPr>
        </p:nvSpPr>
        <p:spPr>
          <a:ln/>
        </p:spPr>
      </p:sp>
      <p:sp>
        <p:nvSpPr>
          <p:cNvPr id="142339" name="2 Not Yer Tutucusu"/>
          <p:cNvSpPr>
            <a:spLocks noGrp="1"/>
          </p:cNvSpPr>
          <p:nvPr>
            <p:ph type="body" idx="1"/>
          </p:nvPr>
        </p:nvSpPr>
        <p:spPr>
          <a:noFill/>
          <a:ln/>
        </p:spPr>
        <p:txBody>
          <a:bodyPr/>
          <a:lstStyle/>
          <a:p>
            <a:endParaRPr lang="en-US" smtClean="0"/>
          </a:p>
        </p:txBody>
      </p:sp>
      <p:sp>
        <p:nvSpPr>
          <p:cNvPr id="142340" name="3 Slayt Numarası Yer Tutucusu"/>
          <p:cNvSpPr>
            <a:spLocks noGrp="1"/>
          </p:cNvSpPr>
          <p:nvPr>
            <p:ph type="sldNum" sz="quarter" idx="5"/>
          </p:nvPr>
        </p:nvSpPr>
        <p:spPr>
          <a:noFill/>
        </p:spPr>
        <p:txBody>
          <a:bodyPr/>
          <a:lstStyle/>
          <a:p>
            <a:fld id="{2A13CFF4-A0DF-4176-8A3F-A759D68B43F8}" type="slidenum">
              <a:rPr lang="tr-TR" smtClean="0"/>
              <a:pPr/>
              <a:t>23</a:t>
            </a:fld>
            <a:endParaRPr lang="tr-T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1 Slayt Görüntüsü Yer Tutucusu"/>
          <p:cNvSpPr>
            <a:spLocks noGrp="1" noRot="1" noChangeAspect="1" noTextEdit="1"/>
          </p:cNvSpPr>
          <p:nvPr>
            <p:ph type="sldImg"/>
          </p:nvPr>
        </p:nvSpPr>
        <p:spPr>
          <a:ln/>
        </p:spPr>
      </p:sp>
      <p:sp>
        <p:nvSpPr>
          <p:cNvPr id="143363" name="2 Not Yer Tutucusu"/>
          <p:cNvSpPr>
            <a:spLocks noGrp="1"/>
          </p:cNvSpPr>
          <p:nvPr>
            <p:ph type="body" idx="1"/>
          </p:nvPr>
        </p:nvSpPr>
        <p:spPr>
          <a:noFill/>
          <a:ln/>
        </p:spPr>
        <p:txBody>
          <a:bodyPr/>
          <a:lstStyle/>
          <a:p>
            <a:endParaRPr lang="en-US" smtClean="0"/>
          </a:p>
        </p:txBody>
      </p:sp>
      <p:sp>
        <p:nvSpPr>
          <p:cNvPr id="143364" name="3 Slayt Numarası Yer Tutucusu"/>
          <p:cNvSpPr>
            <a:spLocks noGrp="1"/>
          </p:cNvSpPr>
          <p:nvPr>
            <p:ph type="sldNum" sz="quarter" idx="5"/>
          </p:nvPr>
        </p:nvSpPr>
        <p:spPr>
          <a:noFill/>
        </p:spPr>
        <p:txBody>
          <a:bodyPr/>
          <a:lstStyle/>
          <a:p>
            <a:fld id="{3AA226F4-137A-467E-9B02-48C548673615}" type="slidenum">
              <a:rPr lang="tr-TR" smtClean="0"/>
              <a:pPr/>
              <a:t>24</a:t>
            </a:fld>
            <a:endParaRPr lang="tr-T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1 Slayt Görüntüsü Yer Tutucusu"/>
          <p:cNvSpPr>
            <a:spLocks noGrp="1" noRot="1" noChangeAspect="1" noTextEdit="1"/>
          </p:cNvSpPr>
          <p:nvPr>
            <p:ph type="sldImg"/>
          </p:nvPr>
        </p:nvSpPr>
        <p:spPr>
          <a:ln/>
        </p:spPr>
      </p:sp>
      <p:sp>
        <p:nvSpPr>
          <p:cNvPr id="144387" name="2 Not Yer Tutucusu"/>
          <p:cNvSpPr>
            <a:spLocks noGrp="1"/>
          </p:cNvSpPr>
          <p:nvPr>
            <p:ph type="body" idx="1"/>
          </p:nvPr>
        </p:nvSpPr>
        <p:spPr>
          <a:noFill/>
          <a:ln/>
        </p:spPr>
        <p:txBody>
          <a:bodyPr/>
          <a:lstStyle/>
          <a:p>
            <a:endParaRPr lang="en-US" smtClean="0"/>
          </a:p>
        </p:txBody>
      </p:sp>
      <p:sp>
        <p:nvSpPr>
          <p:cNvPr id="144388" name="3 Slayt Numarası Yer Tutucusu"/>
          <p:cNvSpPr>
            <a:spLocks noGrp="1"/>
          </p:cNvSpPr>
          <p:nvPr>
            <p:ph type="sldNum" sz="quarter" idx="5"/>
          </p:nvPr>
        </p:nvSpPr>
        <p:spPr>
          <a:noFill/>
        </p:spPr>
        <p:txBody>
          <a:bodyPr/>
          <a:lstStyle/>
          <a:p>
            <a:fld id="{B1B8A8BB-3077-4EC5-BE92-ABF75B26CF44}" type="slidenum">
              <a:rPr lang="tr-TR" smtClean="0"/>
              <a:pPr/>
              <a:t>25</a:t>
            </a:fld>
            <a:endParaRPr lang="tr-T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1 Slayt Görüntüsü Yer Tutucusu"/>
          <p:cNvSpPr>
            <a:spLocks noGrp="1" noRot="1" noChangeAspect="1" noTextEdit="1"/>
          </p:cNvSpPr>
          <p:nvPr>
            <p:ph type="sldImg"/>
          </p:nvPr>
        </p:nvSpPr>
        <p:spPr>
          <a:ln/>
        </p:spPr>
      </p:sp>
      <p:sp>
        <p:nvSpPr>
          <p:cNvPr id="145411" name="2 Not Yer Tutucusu"/>
          <p:cNvSpPr>
            <a:spLocks noGrp="1"/>
          </p:cNvSpPr>
          <p:nvPr>
            <p:ph type="body" idx="1"/>
          </p:nvPr>
        </p:nvSpPr>
        <p:spPr>
          <a:noFill/>
          <a:ln/>
        </p:spPr>
        <p:txBody>
          <a:bodyPr/>
          <a:lstStyle/>
          <a:p>
            <a:endParaRPr lang="en-US" smtClean="0"/>
          </a:p>
        </p:txBody>
      </p:sp>
      <p:sp>
        <p:nvSpPr>
          <p:cNvPr id="145412" name="3 Slayt Numarası Yer Tutucusu"/>
          <p:cNvSpPr>
            <a:spLocks noGrp="1"/>
          </p:cNvSpPr>
          <p:nvPr>
            <p:ph type="sldNum" sz="quarter" idx="5"/>
          </p:nvPr>
        </p:nvSpPr>
        <p:spPr>
          <a:noFill/>
        </p:spPr>
        <p:txBody>
          <a:bodyPr/>
          <a:lstStyle/>
          <a:p>
            <a:fld id="{C0AD7E6C-A4EB-4162-A310-E85E6DB04E9D}" type="slidenum">
              <a:rPr lang="tr-TR" smtClean="0"/>
              <a:pPr/>
              <a:t>26</a:t>
            </a:fld>
            <a:endParaRPr lang="tr-T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1 Slayt Görüntüsü Yer Tutucusu"/>
          <p:cNvSpPr>
            <a:spLocks noGrp="1" noRot="1" noChangeAspect="1" noTextEdit="1"/>
          </p:cNvSpPr>
          <p:nvPr>
            <p:ph type="sldImg"/>
          </p:nvPr>
        </p:nvSpPr>
        <p:spPr>
          <a:ln/>
        </p:spPr>
      </p:sp>
      <p:sp>
        <p:nvSpPr>
          <p:cNvPr id="146435" name="2 Not Yer Tutucusu"/>
          <p:cNvSpPr>
            <a:spLocks noGrp="1"/>
          </p:cNvSpPr>
          <p:nvPr>
            <p:ph type="body" idx="1"/>
          </p:nvPr>
        </p:nvSpPr>
        <p:spPr>
          <a:noFill/>
          <a:ln/>
        </p:spPr>
        <p:txBody>
          <a:bodyPr/>
          <a:lstStyle/>
          <a:p>
            <a:endParaRPr lang="en-US" smtClean="0"/>
          </a:p>
        </p:txBody>
      </p:sp>
      <p:sp>
        <p:nvSpPr>
          <p:cNvPr id="146436" name="3 Slayt Numarası Yer Tutucusu"/>
          <p:cNvSpPr>
            <a:spLocks noGrp="1"/>
          </p:cNvSpPr>
          <p:nvPr>
            <p:ph type="sldNum" sz="quarter" idx="5"/>
          </p:nvPr>
        </p:nvSpPr>
        <p:spPr>
          <a:noFill/>
        </p:spPr>
        <p:txBody>
          <a:bodyPr/>
          <a:lstStyle/>
          <a:p>
            <a:fld id="{F368B645-D53F-431D-B4B6-9632ACCD6460}" type="slidenum">
              <a:rPr lang="tr-TR" smtClean="0"/>
              <a:pPr/>
              <a:t>27</a:t>
            </a:fld>
            <a:endParaRPr lang="tr-T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1 Slayt Görüntüsü Yer Tutucusu"/>
          <p:cNvSpPr>
            <a:spLocks noGrp="1" noRot="1" noChangeAspect="1" noTextEdit="1"/>
          </p:cNvSpPr>
          <p:nvPr>
            <p:ph type="sldImg"/>
          </p:nvPr>
        </p:nvSpPr>
        <p:spPr>
          <a:ln/>
        </p:spPr>
      </p:sp>
      <p:sp>
        <p:nvSpPr>
          <p:cNvPr id="147459" name="2 Not Yer Tutucusu"/>
          <p:cNvSpPr>
            <a:spLocks noGrp="1"/>
          </p:cNvSpPr>
          <p:nvPr>
            <p:ph type="body" idx="1"/>
          </p:nvPr>
        </p:nvSpPr>
        <p:spPr>
          <a:noFill/>
          <a:ln/>
        </p:spPr>
        <p:txBody>
          <a:bodyPr/>
          <a:lstStyle/>
          <a:p>
            <a:endParaRPr lang="en-US" smtClean="0"/>
          </a:p>
        </p:txBody>
      </p:sp>
      <p:sp>
        <p:nvSpPr>
          <p:cNvPr id="147460" name="3 Slayt Numarası Yer Tutucusu"/>
          <p:cNvSpPr>
            <a:spLocks noGrp="1"/>
          </p:cNvSpPr>
          <p:nvPr>
            <p:ph type="sldNum" sz="quarter" idx="5"/>
          </p:nvPr>
        </p:nvSpPr>
        <p:spPr>
          <a:noFill/>
        </p:spPr>
        <p:txBody>
          <a:bodyPr/>
          <a:lstStyle/>
          <a:p>
            <a:fld id="{7A7F232E-7F6E-4720-B36F-43EF233A83AC}" type="slidenum">
              <a:rPr lang="tr-TR" smtClean="0"/>
              <a:pPr/>
              <a:t>28</a:t>
            </a:fld>
            <a:endParaRPr lang="tr-T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1 Slayt Görüntüsü Yer Tutucusu"/>
          <p:cNvSpPr>
            <a:spLocks noGrp="1" noRot="1" noChangeAspect="1" noTextEdit="1"/>
          </p:cNvSpPr>
          <p:nvPr>
            <p:ph type="sldImg"/>
          </p:nvPr>
        </p:nvSpPr>
        <p:spPr>
          <a:ln/>
        </p:spPr>
      </p:sp>
      <p:sp>
        <p:nvSpPr>
          <p:cNvPr id="148483" name="2 Not Yer Tutucusu"/>
          <p:cNvSpPr>
            <a:spLocks noGrp="1"/>
          </p:cNvSpPr>
          <p:nvPr>
            <p:ph type="body" idx="1"/>
          </p:nvPr>
        </p:nvSpPr>
        <p:spPr>
          <a:noFill/>
          <a:ln/>
        </p:spPr>
        <p:txBody>
          <a:bodyPr/>
          <a:lstStyle/>
          <a:p>
            <a:endParaRPr lang="en-US" smtClean="0"/>
          </a:p>
        </p:txBody>
      </p:sp>
      <p:sp>
        <p:nvSpPr>
          <p:cNvPr id="148484" name="3 Slayt Numarası Yer Tutucusu"/>
          <p:cNvSpPr>
            <a:spLocks noGrp="1"/>
          </p:cNvSpPr>
          <p:nvPr>
            <p:ph type="sldNum" sz="quarter" idx="5"/>
          </p:nvPr>
        </p:nvSpPr>
        <p:spPr>
          <a:noFill/>
        </p:spPr>
        <p:txBody>
          <a:bodyPr/>
          <a:lstStyle/>
          <a:p>
            <a:fld id="{AFC44273-5E2F-44C5-960F-B5E436D2DC21}" type="slidenum">
              <a:rPr lang="tr-TR" smtClean="0"/>
              <a:pPr/>
              <a:t>29</a:t>
            </a:fld>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1 Slayt Görüntüsü Yer Tutucusu"/>
          <p:cNvSpPr>
            <a:spLocks noGrp="1" noRot="1" noChangeAspect="1" noTextEdit="1"/>
          </p:cNvSpPr>
          <p:nvPr>
            <p:ph type="sldImg"/>
          </p:nvPr>
        </p:nvSpPr>
        <p:spPr>
          <a:ln/>
        </p:spPr>
      </p:sp>
      <p:sp>
        <p:nvSpPr>
          <p:cNvPr id="121859" name="2 Not Yer Tutucusu"/>
          <p:cNvSpPr>
            <a:spLocks noGrp="1"/>
          </p:cNvSpPr>
          <p:nvPr>
            <p:ph type="body" idx="1"/>
          </p:nvPr>
        </p:nvSpPr>
        <p:spPr>
          <a:noFill/>
          <a:ln/>
        </p:spPr>
        <p:txBody>
          <a:bodyPr/>
          <a:lstStyle/>
          <a:p>
            <a:endParaRPr lang="en-US" smtClean="0"/>
          </a:p>
        </p:txBody>
      </p:sp>
      <p:sp>
        <p:nvSpPr>
          <p:cNvPr id="121860" name="3 Slayt Numarası Yer Tutucusu"/>
          <p:cNvSpPr>
            <a:spLocks noGrp="1"/>
          </p:cNvSpPr>
          <p:nvPr>
            <p:ph type="sldNum" sz="quarter" idx="5"/>
          </p:nvPr>
        </p:nvSpPr>
        <p:spPr>
          <a:noFill/>
        </p:spPr>
        <p:txBody>
          <a:bodyPr/>
          <a:lstStyle/>
          <a:p>
            <a:fld id="{FB1534DF-C843-4742-AE17-FBA60752F4B5}" type="slidenum">
              <a:rPr lang="tr-TR" smtClean="0"/>
              <a:pPr/>
              <a:t>3</a:t>
            </a:fld>
            <a:endParaRPr lang="tr-T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1 Slayt Görüntüsü Yer Tutucusu"/>
          <p:cNvSpPr>
            <a:spLocks noGrp="1" noRot="1" noChangeAspect="1" noTextEdit="1"/>
          </p:cNvSpPr>
          <p:nvPr>
            <p:ph type="sldImg"/>
          </p:nvPr>
        </p:nvSpPr>
        <p:spPr>
          <a:ln/>
        </p:spPr>
      </p:sp>
      <p:sp>
        <p:nvSpPr>
          <p:cNvPr id="149507" name="2 Not Yer Tutucusu"/>
          <p:cNvSpPr>
            <a:spLocks noGrp="1"/>
          </p:cNvSpPr>
          <p:nvPr>
            <p:ph type="body" idx="1"/>
          </p:nvPr>
        </p:nvSpPr>
        <p:spPr>
          <a:noFill/>
          <a:ln/>
        </p:spPr>
        <p:txBody>
          <a:bodyPr/>
          <a:lstStyle/>
          <a:p>
            <a:pPr eaLnBrk="1" hangingPunct="1"/>
            <a:endParaRPr lang="en-US" smtClean="0"/>
          </a:p>
        </p:txBody>
      </p:sp>
      <p:sp>
        <p:nvSpPr>
          <p:cNvPr id="149508" name="3 Slayt Numarası Yer Tutucusu"/>
          <p:cNvSpPr>
            <a:spLocks noGrp="1"/>
          </p:cNvSpPr>
          <p:nvPr>
            <p:ph type="sldNum" sz="quarter" idx="5"/>
          </p:nvPr>
        </p:nvSpPr>
        <p:spPr>
          <a:noFill/>
        </p:spPr>
        <p:txBody>
          <a:bodyPr/>
          <a:lstStyle/>
          <a:p>
            <a:fld id="{9F7BB455-565C-4647-8BFC-E86D828F975D}" type="slidenum">
              <a:rPr lang="tr-TR" smtClean="0"/>
              <a:pPr/>
              <a:t>30</a:t>
            </a:fld>
            <a:endParaRPr lang="tr-T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1 Slayt Görüntüsü Yer Tutucusu"/>
          <p:cNvSpPr>
            <a:spLocks noGrp="1" noRot="1" noChangeAspect="1" noTextEdit="1"/>
          </p:cNvSpPr>
          <p:nvPr>
            <p:ph type="sldImg"/>
          </p:nvPr>
        </p:nvSpPr>
        <p:spPr>
          <a:ln/>
        </p:spPr>
      </p:sp>
      <p:sp>
        <p:nvSpPr>
          <p:cNvPr id="150531" name="2 Not Yer Tutucusu"/>
          <p:cNvSpPr>
            <a:spLocks noGrp="1"/>
          </p:cNvSpPr>
          <p:nvPr>
            <p:ph type="body" idx="1"/>
          </p:nvPr>
        </p:nvSpPr>
        <p:spPr>
          <a:noFill/>
          <a:ln/>
        </p:spPr>
        <p:txBody>
          <a:bodyPr/>
          <a:lstStyle/>
          <a:p>
            <a:endParaRPr lang="en-US" smtClean="0"/>
          </a:p>
        </p:txBody>
      </p:sp>
      <p:sp>
        <p:nvSpPr>
          <p:cNvPr id="150532" name="3 Slayt Numarası Yer Tutucusu"/>
          <p:cNvSpPr>
            <a:spLocks noGrp="1"/>
          </p:cNvSpPr>
          <p:nvPr>
            <p:ph type="sldNum" sz="quarter" idx="5"/>
          </p:nvPr>
        </p:nvSpPr>
        <p:spPr>
          <a:noFill/>
        </p:spPr>
        <p:txBody>
          <a:bodyPr/>
          <a:lstStyle/>
          <a:p>
            <a:fld id="{1D05517A-8846-41BC-BE89-073C3AA52216}" type="slidenum">
              <a:rPr lang="tr-TR" smtClean="0"/>
              <a:pPr/>
              <a:t>31</a:t>
            </a:fld>
            <a:endParaRPr lang="tr-TR"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1 Slayt Görüntüsü Yer Tutucusu"/>
          <p:cNvSpPr>
            <a:spLocks noGrp="1" noRot="1" noChangeAspect="1" noTextEdit="1"/>
          </p:cNvSpPr>
          <p:nvPr>
            <p:ph type="sldImg"/>
          </p:nvPr>
        </p:nvSpPr>
        <p:spPr>
          <a:ln/>
        </p:spPr>
      </p:sp>
      <p:sp>
        <p:nvSpPr>
          <p:cNvPr id="151555" name="2 Not Yer Tutucusu"/>
          <p:cNvSpPr>
            <a:spLocks noGrp="1"/>
          </p:cNvSpPr>
          <p:nvPr>
            <p:ph type="body" idx="1"/>
          </p:nvPr>
        </p:nvSpPr>
        <p:spPr>
          <a:noFill/>
          <a:ln/>
        </p:spPr>
        <p:txBody>
          <a:bodyPr/>
          <a:lstStyle/>
          <a:p>
            <a:pPr eaLnBrk="1" hangingPunct="1"/>
            <a:endParaRPr lang="en-US" smtClean="0"/>
          </a:p>
        </p:txBody>
      </p:sp>
      <p:sp>
        <p:nvSpPr>
          <p:cNvPr id="151556" name="3 Slayt Numarası Yer Tutucusu"/>
          <p:cNvSpPr>
            <a:spLocks noGrp="1"/>
          </p:cNvSpPr>
          <p:nvPr>
            <p:ph type="sldNum" sz="quarter" idx="5"/>
          </p:nvPr>
        </p:nvSpPr>
        <p:spPr>
          <a:noFill/>
        </p:spPr>
        <p:txBody>
          <a:bodyPr/>
          <a:lstStyle/>
          <a:p>
            <a:fld id="{87C5981F-7B98-4375-A704-821714E178B8}" type="slidenum">
              <a:rPr lang="tr-TR" smtClean="0"/>
              <a:pPr/>
              <a:t>32</a:t>
            </a:fld>
            <a:endParaRPr lang="tr-TR"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1 Slayt Görüntüsü Yer Tutucusu"/>
          <p:cNvSpPr>
            <a:spLocks noGrp="1" noRot="1" noChangeAspect="1" noTextEdit="1"/>
          </p:cNvSpPr>
          <p:nvPr>
            <p:ph type="sldImg"/>
          </p:nvPr>
        </p:nvSpPr>
        <p:spPr>
          <a:ln/>
        </p:spPr>
      </p:sp>
      <p:sp>
        <p:nvSpPr>
          <p:cNvPr id="152579" name="2 Not Yer Tutucusu"/>
          <p:cNvSpPr>
            <a:spLocks noGrp="1"/>
          </p:cNvSpPr>
          <p:nvPr>
            <p:ph type="body" idx="1"/>
          </p:nvPr>
        </p:nvSpPr>
        <p:spPr>
          <a:noFill/>
          <a:ln/>
        </p:spPr>
        <p:txBody>
          <a:bodyPr/>
          <a:lstStyle/>
          <a:p>
            <a:pPr eaLnBrk="1" hangingPunct="1"/>
            <a:endParaRPr lang="en-US" smtClean="0"/>
          </a:p>
        </p:txBody>
      </p:sp>
      <p:sp>
        <p:nvSpPr>
          <p:cNvPr id="152580" name="3 Slayt Numarası Yer Tutucusu"/>
          <p:cNvSpPr>
            <a:spLocks noGrp="1"/>
          </p:cNvSpPr>
          <p:nvPr>
            <p:ph type="sldNum" sz="quarter" idx="5"/>
          </p:nvPr>
        </p:nvSpPr>
        <p:spPr>
          <a:noFill/>
        </p:spPr>
        <p:txBody>
          <a:bodyPr/>
          <a:lstStyle/>
          <a:p>
            <a:fld id="{7D1C9226-16CA-488F-BDD3-EDD56C649241}" type="slidenum">
              <a:rPr lang="tr-TR" smtClean="0"/>
              <a:pPr/>
              <a:t>33</a:t>
            </a:fld>
            <a:endParaRPr lang="tr-TR"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1 Slayt Görüntüsü Yer Tutucusu"/>
          <p:cNvSpPr>
            <a:spLocks noGrp="1" noRot="1" noChangeAspect="1" noTextEdit="1"/>
          </p:cNvSpPr>
          <p:nvPr>
            <p:ph type="sldImg"/>
          </p:nvPr>
        </p:nvSpPr>
        <p:spPr>
          <a:ln/>
        </p:spPr>
      </p:sp>
      <p:sp>
        <p:nvSpPr>
          <p:cNvPr id="153603" name="2 Not Yer Tutucusu"/>
          <p:cNvSpPr>
            <a:spLocks noGrp="1"/>
          </p:cNvSpPr>
          <p:nvPr>
            <p:ph type="body" idx="1"/>
          </p:nvPr>
        </p:nvSpPr>
        <p:spPr>
          <a:noFill/>
          <a:ln/>
        </p:spPr>
        <p:txBody>
          <a:bodyPr/>
          <a:lstStyle/>
          <a:p>
            <a:endParaRPr lang="en-US" smtClean="0"/>
          </a:p>
        </p:txBody>
      </p:sp>
      <p:sp>
        <p:nvSpPr>
          <p:cNvPr id="153604" name="3 Slayt Numarası Yer Tutucusu"/>
          <p:cNvSpPr>
            <a:spLocks noGrp="1"/>
          </p:cNvSpPr>
          <p:nvPr>
            <p:ph type="sldNum" sz="quarter" idx="5"/>
          </p:nvPr>
        </p:nvSpPr>
        <p:spPr>
          <a:noFill/>
        </p:spPr>
        <p:txBody>
          <a:bodyPr/>
          <a:lstStyle/>
          <a:p>
            <a:fld id="{E00FB853-FB6F-407B-B4CF-40F9AD12A288}" type="slidenum">
              <a:rPr lang="tr-TR" smtClean="0"/>
              <a:pPr/>
              <a:t>34</a:t>
            </a:fld>
            <a:endParaRPr lang="tr-TR"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1 Slayt Görüntüsü Yer Tutucusu"/>
          <p:cNvSpPr>
            <a:spLocks noGrp="1" noRot="1" noChangeAspect="1" noTextEdit="1"/>
          </p:cNvSpPr>
          <p:nvPr>
            <p:ph type="sldImg"/>
          </p:nvPr>
        </p:nvSpPr>
        <p:spPr>
          <a:ln/>
        </p:spPr>
      </p:sp>
      <p:sp>
        <p:nvSpPr>
          <p:cNvPr id="154627" name="2 Not Yer Tutucusu"/>
          <p:cNvSpPr>
            <a:spLocks noGrp="1"/>
          </p:cNvSpPr>
          <p:nvPr>
            <p:ph type="body" idx="1"/>
          </p:nvPr>
        </p:nvSpPr>
        <p:spPr>
          <a:noFill/>
          <a:ln/>
        </p:spPr>
        <p:txBody>
          <a:bodyPr/>
          <a:lstStyle/>
          <a:p>
            <a:endParaRPr lang="en-US" smtClean="0"/>
          </a:p>
        </p:txBody>
      </p:sp>
      <p:sp>
        <p:nvSpPr>
          <p:cNvPr id="154628" name="3 Slayt Numarası Yer Tutucusu"/>
          <p:cNvSpPr>
            <a:spLocks noGrp="1"/>
          </p:cNvSpPr>
          <p:nvPr>
            <p:ph type="sldNum" sz="quarter" idx="5"/>
          </p:nvPr>
        </p:nvSpPr>
        <p:spPr>
          <a:noFill/>
        </p:spPr>
        <p:txBody>
          <a:bodyPr/>
          <a:lstStyle/>
          <a:p>
            <a:fld id="{ACA71720-58BA-4E24-8AD8-E1BE332D272D}" type="slidenum">
              <a:rPr lang="tr-TR" smtClean="0"/>
              <a:pPr/>
              <a:t>35</a:t>
            </a:fld>
            <a:endParaRPr lang="tr-TR"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1 Slayt Görüntüsü Yer Tutucusu"/>
          <p:cNvSpPr>
            <a:spLocks noGrp="1" noRot="1" noChangeAspect="1" noTextEdit="1"/>
          </p:cNvSpPr>
          <p:nvPr>
            <p:ph type="sldImg"/>
          </p:nvPr>
        </p:nvSpPr>
        <p:spPr>
          <a:ln/>
        </p:spPr>
      </p:sp>
      <p:sp>
        <p:nvSpPr>
          <p:cNvPr id="155651" name="2 Not Yer Tutucusu"/>
          <p:cNvSpPr>
            <a:spLocks noGrp="1"/>
          </p:cNvSpPr>
          <p:nvPr>
            <p:ph type="body" idx="1"/>
          </p:nvPr>
        </p:nvSpPr>
        <p:spPr>
          <a:noFill/>
          <a:ln/>
        </p:spPr>
        <p:txBody>
          <a:bodyPr/>
          <a:lstStyle/>
          <a:p>
            <a:endParaRPr lang="en-US" smtClean="0"/>
          </a:p>
        </p:txBody>
      </p:sp>
      <p:sp>
        <p:nvSpPr>
          <p:cNvPr id="155652" name="3 Slayt Numarası Yer Tutucusu"/>
          <p:cNvSpPr>
            <a:spLocks noGrp="1"/>
          </p:cNvSpPr>
          <p:nvPr>
            <p:ph type="sldNum" sz="quarter" idx="5"/>
          </p:nvPr>
        </p:nvSpPr>
        <p:spPr>
          <a:noFill/>
        </p:spPr>
        <p:txBody>
          <a:bodyPr/>
          <a:lstStyle/>
          <a:p>
            <a:fld id="{63BDE354-C06D-4AF6-A0D6-47D8308300CD}" type="slidenum">
              <a:rPr lang="tr-TR" smtClean="0"/>
              <a:pPr/>
              <a:t>36</a:t>
            </a:fld>
            <a:endParaRPr lang="tr-TR"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1 Slayt Görüntüsü Yer Tutucusu"/>
          <p:cNvSpPr>
            <a:spLocks noGrp="1" noRot="1" noChangeAspect="1" noTextEdit="1"/>
          </p:cNvSpPr>
          <p:nvPr>
            <p:ph type="sldImg"/>
          </p:nvPr>
        </p:nvSpPr>
        <p:spPr>
          <a:ln/>
        </p:spPr>
      </p:sp>
      <p:sp>
        <p:nvSpPr>
          <p:cNvPr id="156675" name="2 Not Yer Tutucusu"/>
          <p:cNvSpPr>
            <a:spLocks noGrp="1"/>
          </p:cNvSpPr>
          <p:nvPr>
            <p:ph type="body" idx="1"/>
          </p:nvPr>
        </p:nvSpPr>
        <p:spPr>
          <a:noFill/>
          <a:ln/>
        </p:spPr>
        <p:txBody>
          <a:bodyPr/>
          <a:lstStyle/>
          <a:p>
            <a:endParaRPr lang="en-US" smtClean="0"/>
          </a:p>
        </p:txBody>
      </p:sp>
      <p:sp>
        <p:nvSpPr>
          <p:cNvPr id="156676" name="3 Slayt Numarası Yer Tutucusu"/>
          <p:cNvSpPr>
            <a:spLocks noGrp="1"/>
          </p:cNvSpPr>
          <p:nvPr>
            <p:ph type="sldNum" sz="quarter" idx="5"/>
          </p:nvPr>
        </p:nvSpPr>
        <p:spPr>
          <a:noFill/>
        </p:spPr>
        <p:txBody>
          <a:bodyPr/>
          <a:lstStyle/>
          <a:p>
            <a:fld id="{8615EECE-DE5B-4DBB-8409-F74B49A4EEDB}" type="slidenum">
              <a:rPr lang="tr-TR" smtClean="0"/>
              <a:pPr/>
              <a:t>37</a:t>
            </a:fld>
            <a:endParaRPr lang="tr-TR"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1 Slayt Görüntüsü Yer Tutucusu"/>
          <p:cNvSpPr>
            <a:spLocks noGrp="1" noRot="1" noChangeAspect="1" noTextEdit="1"/>
          </p:cNvSpPr>
          <p:nvPr>
            <p:ph type="sldImg"/>
          </p:nvPr>
        </p:nvSpPr>
        <p:spPr>
          <a:ln/>
        </p:spPr>
      </p:sp>
      <p:sp>
        <p:nvSpPr>
          <p:cNvPr id="157699" name="2 Not Yer Tutucusu"/>
          <p:cNvSpPr>
            <a:spLocks noGrp="1"/>
          </p:cNvSpPr>
          <p:nvPr>
            <p:ph type="body" idx="1"/>
          </p:nvPr>
        </p:nvSpPr>
        <p:spPr>
          <a:noFill/>
          <a:ln/>
        </p:spPr>
        <p:txBody>
          <a:bodyPr/>
          <a:lstStyle/>
          <a:p>
            <a:endParaRPr lang="en-US" smtClean="0"/>
          </a:p>
        </p:txBody>
      </p:sp>
      <p:sp>
        <p:nvSpPr>
          <p:cNvPr id="157700" name="3 Slayt Numarası Yer Tutucusu"/>
          <p:cNvSpPr>
            <a:spLocks noGrp="1"/>
          </p:cNvSpPr>
          <p:nvPr>
            <p:ph type="sldNum" sz="quarter" idx="5"/>
          </p:nvPr>
        </p:nvSpPr>
        <p:spPr>
          <a:noFill/>
        </p:spPr>
        <p:txBody>
          <a:bodyPr/>
          <a:lstStyle/>
          <a:p>
            <a:fld id="{DA88EA71-E309-499D-84E0-0BDD4780D815}" type="slidenum">
              <a:rPr lang="tr-TR" smtClean="0"/>
              <a:pPr/>
              <a:t>38</a:t>
            </a:fld>
            <a:endParaRPr lang="tr-TR"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1 Slayt Görüntüsü Yer Tutucusu"/>
          <p:cNvSpPr>
            <a:spLocks noGrp="1" noRot="1" noChangeAspect="1" noTextEdit="1"/>
          </p:cNvSpPr>
          <p:nvPr>
            <p:ph type="sldImg"/>
          </p:nvPr>
        </p:nvSpPr>
        <p:spPr>
          <a:ln/>
        </p:spPr>
      </p:sp>
      <p:sp>
        <p:nvSpPr>
          <p:cNvPr id="158723" name="2 Not Yer Tutucusu"/>
          <p:cNvSpPr>
            <a:spLocks noGrp="1"/>
          </p:cNvSpPr>
          <p:nvPr>
            <p:ph type="body" idx="1"/>
          </p:nvPr>
        </p:nvSpPr>
        <p:spPr>
          <a:noFill/>
          <a:ln/>
        </p:spPr>
        <p:txBody>
          <a:bodyPr/>
          <a:lstStyle/>
          <a:p>
            <a:endParaRPr lang="en-US" smtClean="0"/>
          </a:p>
        </p:txBody>
      </p:sp>
      <p:sp>
        <p:nvSpPr>
          <p:cNvPr id="158724" name="3 Slayt Numarası Yer Tutucusu"/>
          <p:cNvSpPr>
            <a:spLocks noGrp="1"/>
          </p:cNvSpPr>
          <p:nvPr>
            <p:ph type="sldNum" sz="quarter" idx="5"/>
          </p:nvPr>
        </p:nvSpPr>
        <p:spPr>
          <a:noFill/>
        </p:spPr>
        <p:txBody>
          <a:bodyPr/>
          <a:lstStyle/>
          <a:p>
            <a:fld id="{8321083B-D106-4E0E-92AE-9CFF8EB7984E}" type="slidenum">
              <a:rPr lang="tr-TR" smtClean="0"/>
              <a:pPr/>
              <a:t>39</a:t>
            </a:fld>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1 Slayt Görüntüsü Yer Tutucusu"/>
          <p:cNvSpPr>
            <a:spLocks noGrp="1" noRot="1" noChangeAspect="1" noTextEdit="1"/>
          </p:cNvSpPr>
          <p:nvPr>
            <p:ph type="sldImg"/>
          </p:nvPr>
        </p:nvSpPr>
        <p:spPr>
          <a:ln/>
        </p:spPr>
      </p:sp>
      <p:sp>
        <p:nvSpPr>
          <p:cNvPr id="122883" name="2 Not Yer Tutucusu"/>
          <p:cNvSpPr>
            <a:spLocks noGrp="1"/>
          </p:cNvSpPr>
          <p:nvPr>
            <p:ph type="body" idx="1"/>
          </p:nvPr>
        </p:nvSpPr>
        <p:spPr>
          <a:noFill/>
          <a:ln/>
        </p:spPr>
        <p:txBody>
          <a:bodyPr/>
          <a:lstStyle/>
          <a:p>
            <a:endParaRPr lang="en-US" smtClean="0"/>
          </a:p>
        </p:txBody>
      </p:sp>
      <p:sp>
        <p:nvSpPr>
          <p:cNvPr id="122884" name="3 Slayt Numarası Yer Tutucusu"/>
          <p:cNvSpPr>
            <a:spLocks noGrp="1"/>
          </p:cNvSpPr>
          <p:nvPr>
            <p:ph type="sldNum" sz="quarter" idx="5"/>
          </p:nvPr>
        </p:nvSpPr>
        <p:spPr>
          <a:noFill/>
        </p:spPr>
        <p:txBody>
          <a:bodyPr/>
          <a:lstStyle/>
          <a:p>
            <a:fld id="{0FBDFED8-454A-449E-940C-B473C0F12EFA}" type="slidenum">
              <a:rPr lang="tr-TR" smtClean="0"/>
              <a:pPr/>
              <a:t>4</a:t>
            </a:fld>
            <a:endParaRPr lang="tr-TR"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1 Slayt Görüntüsü Yer Tutucusu"/>
          <p:cNvSpPr>
            <a:spLocks noGrp="1" noRot="1" noChangeAspect="1" noTextEdit="1"/>
          </p:cNvSpPr>
          <p:nvPr>
            <p:ph type="sldImg"/>
          </p:nvPr>
        </p:nvSpPr>
        <p:spPr>
          <a:ln/>
        </p:spPr>
      </p:sp>
      <p:sp>
        <p:nvSpPr>
          <p:cNvPr id="159747" name="2 Not Yer Tutucusu"/>
          <p:cNvSpPr>
            <a:spLocks noGrp="1"/>
          </p:cNvSpPr>
          <p:nvPr>
            <p:ph type="body" idx="1"/>
          </p:nvPr>
        </p:nvSpPr>
        <p:spPr>
          <a:noFill/>
          <a:ln/>
        </p:spPr>
        <p:txBody>
          <a:bodyPr/>
          <a:lstStyle/>
          <a:p>
            <a:endParaRPr lang="en-US" smtClean="0"/>
          </a:p>
        </p:txBody>
      </p:sp>
      <p:sp>
        <p:nvSpPr>
          <p:cNvPr id="159748" name="3 Slayt Numarası Yer Tutucusu"/>
          <p:cNvSpPr>
            <a:spLocks noGrp="1"/>
          </p:cNvSpPr>
          <p:nvPr>
            <p:ph type="sldNum" sz="quarter" idx="5"/>
          </p:nvPr>
        </p:nvSpPr>
        <p:spPr>
          <a:noFill/>
        </p:spPr>
        <p:txBody>
          <a:bodyPr/>
          <a:lstStyle/>
          <a:p>
            <a:fld id="{552B2432-FF76-4E38-861F-EA10E8A62CAC}" type="slidenum">
              <a:rPr lang="tr-TR" smtClean="0"/>
              <a:pPr/>
              <a:t>40</a:t>
            </a:fld>
            <a:endParaRPr lang="tr-TR"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1 Slayt Görüntüsü Yer Tutucusu"/>
          <p:cNvSpPr>
            <a:spLocks noGrp="1" noRot="1" noChangeAspect="1" noTextEdit="1"/>
          </p:cNvSpPr>
          <p:nvPr>
            <p:ph type="sldImg"/>
          </p:nvPr>
        </p:nvSpPr>
        <p:spPr>
          <a:ln/>
        </p:spPr>
      </p:sp>
      <p:sp>
        <p:nvSpPr>
          <p:cNvPr id="160771" name="2 Not Yer Tutucusu"/>
          <p:cNvSpPr>
            <a:spLocks noGrp="1"/>
          </p:cNvSpPr>
          <p:nvPr>
            <p:ph type="body" idx="1"/>
          </p:nvPr>
        </p:nvSpPr>
        <p:spPr>
          <a:noFill/>
          <a:ln/>
        </p:spPr>
        <p:txBody>
          <a:bodyPr/>
          <a:lstStyle/>
          <a:p>
            <a:endParaRPr lang="en-US" smtClean="0"/>
          </a:p>
        </p:txBody>
      </p:sp>
      <p:sp>
        <p:nvSpPr>
          <p:cNvPr id="160772" name="3 Slayt Numarası Yer Tutucusu"/>
          <p:cNvSpPr>
            <a:spLocks noGrp="1"/>
          </p:cNvSpPr>
          <p:nvPr>
            <p:ph type="sldNum" sz="quarter" idx="5"/>
          </p:nvPr>
        </p:nvSpPr>
        <p:spPr>
          <a:noFill/>
        </p:spPr>
        <p:txBody>
          <a:bodyPr/>
          <a:lstStyle/>
          <a:p>
            <a:fld id="{BACAEF40-8244-4A7D-A91C-8D82D0CF314A}" type="slidenum">
              <a:rPr lang="tr-TR" smtClean="0"/>
              <a:pPr/>
              <a:t>41</a:t>
            </a:fld>
            <a:endParaRPr lang="tr-TR"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1 Slayt Görüntüsü Yer Tutucusu"/>
          <p:cNvSpPr>
            <a:spLocks noGrp="1" noRot="1" noChangeAspect="1" noTextEdit="1"/>
          </p:cNvSpPr>
          <p:nvPr>
            <p:ph type="sldImg"/>
          </p:nvPr>
        </p:nvSpPr>
        <p:spPr>
          <a:ln/>
        </p:spPr>
      </p:sp>
      <p:sp>
        <p:nvSpPr>
          <p:cNvPr id="161795" name="2 Not Yer Tutucusu"/>
          <p:cNvSpPr>
            <a:spLocks noGrp="1"/>
          </p:cNvSpPr>
          <p:nvPr>
            <p:ph type="body" idx="1"/>
          </p:nvPr>
        </p:nvSpPr>
        <p:spPr>
          <a:noFill/>
          <a:ln/>
        </p:spPr>
        <p:txBody>
          <a:bodyPr/>
          <a:lstStyle/>
          <a:p>
            <a:endParaRPr lang="en-US" smtClean="0"/>
          </a:p>
        </p:txBody>
      </p:sp>
      <p:sp>
        <p:nvSpPr>
          <p:cNvPr id="161796" name="3 Slayt Numarası Yer Tutucusu"/>
          <p:cNvSpPr>
            <a:spLocks noGrp="1"/>
          </p:cNvSpPr>
          <p:nvPr>
            <p:ph type="sldNum" sz="quarter" idx="5"/>
          </p:nvPr>
        </p:nvSpPr>
        <p:spPr>
          <a:noFill/>
        </p:spPr>
        <p:txBody>
          <a:bodyPr/>
          <a:lstStyle/>
          <a:p>
            <a:fld id="{D642B31E-D206-4C62-9DA0-24D84537C3EC}" type="slidenum">
              <a:rPr lang="tr-TR" smtClean="0"/>
              <a:pPr/>
              <a:t>42</a:t>
            </a:fld>
            <a:endParaRPr lang="tr-TR"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1 Slayt Görüntüsü Yer Tutucusu"/>
          <p:cNvSpPr>
            <a:spLocks noGrp="1" noRot="1" noChangeAspect="1" noTextEdit="1"/>
          </p:cNvSpPr>
          <p:nvPr>
            <p:ph type="sldImg"/>
          </p:nvPr>
        </p:nvSpPr>
        <p:spPr>
          <a:ln/>
        </p:spPr>
      </p:sp>
      <p:sp>
        <p:nvSpPr>
          <p:cNvPr id="162819" name="2 Not Yer Tutucusu"/>
          <p:cNvSpPr>
            <a:spLocks noGrp="1"/>
          </p:cNvSpPr>
          <p:nvPr>
            <p:ph type="body" idx="1"/>
          </p:nvPr>
        </p:nvSpPr>
        <p:spPr>
          <a:noFill/>
          <a:ln/>
        </p:spPr>
        <p:txBody>
          <a:bodyPr/>
          <a:lstStyle/>
          <a:p>
            <a:pPr eaLnBrk="1" hangingPunct="1"/>
            <a:endParaRPr lang="en-US" smtClean="0"/>
          </a:p>
        </p:txBody>
      </p:sp>
      <p:sp>
        <p:nvSpPr>
          <p:cNvPr id="162820" name="3 Slayt Numarası Yer Tutucusu"/>
          <p:cNvSpPr>
            <a:spLocks noGrp="1"/>
          </p:cNvSpPr>
          <p:nvPr>
            <p:ph type="sldNum" sz="quarter" idx="5"/>
          </p:nvPr>
        </p:nvSpPr>
        <p:spPr>
          <a:noFill/>
        </p:spPr>
        <p:txBody>
          <a:bodyPr/>
          <a:lstStyle/>
          <a:p>
            <a:fld id="{B1B3F594-7C8E-49C8-936C-65CB499152DF}" type="slidenum">
              <a:rPr lang="tr-TR" smtClean="0"/>
              <a:pPr/>
              <a:t>43</a:t>
            </a:fld>
            <a:endParaRPr lang="tr-TR"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1 Slayt Görüntüsü Yer Tutucusu"/>
          <p:cNvSpPr>
            <a:spLocks noGrp="1" noRot="1" noChangeAspect="1" noTextEdit="1"/>
          </p:cNvSpPr>
          <p:nvPr>
            <p:ph type="sldImg"/>
          </p:nvPr>
        </p:nvSpPr>
        <p:spPr>
          <a:ln/>
        </p:spPr>
      </p:sp>
      <p:sp>
        <p:nvSpPr>
          <p:cNvPr id="163843" name="2 Not Yer Tutucusu"/>
          <p:cNvSpPr>
            <a:spLocks noGrp="1"/>
          </p:cNvSpPr>
          <p:nvPr>
            <p:ph type="body" idx="1"/>
          </p:nvPr>
        </p:nvSpPr>
        <p:spPr>
          <a:noFill/>
          <a:ln/>
        </p:spPr>
        <p:txBody>
          <a:bodyPr/>
          <a:lstStyle/>
          <a:p>
            <a:pPr eaLnBrk="1" hangingPunct="1"/>
            <a:endParaRPr lang="en-US" smtClean="0"/>
          </a:p>
        </p:txBody>
      </p:sp>
      <p:sp>
        <p:nvSpPr>
          <p:cNvPr id="163844" name="3 Slayt Numarası Yer Tutucusu"/>
          <p:cNvSpPr>
            <a:spLocks noGrp="1"/>
          </p:cNvSpPr>
          <p:nvPr>
            <p:ph type="sldNum" sz="quarter" idx="5"/>
          </p:nvPr>
        </p:nvSpPr>
        <p:spPr>
          <a:noFill/>
        </p:spPr>
        <p:txBody>
          <a:bodyPr/>
          <a:lstStyle/>
          <a:p>
            <a:fld id="{2F2B23D3-64DB-4B13-8B80-BE5A69B861D0}" type="slidenum">
              <a:rPr lang="tr-TR" smtClean="0"/>
              <a:pPr/>
              <a:t>44</a:t>
            </a:fld>
            <a:endParaRPr lang="tr-TR"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1 Slayt Görüntüsü Yer Tutucusu"/>
          <p:cNvSpPr>
            <a:spLocks noGrp="1" noRot="1" noChangeAspect="1" noTextEdit="1"/>
          </p:cNvSpPr>
          <p:nvPr>
            <p:ph type="sldImg"/>
          </p:nvPr>
        </p:nvSpPr>
        <p:spPr>
          <a:ln/>
        </p:spPr>
      </p:sp>
      <p:sp>
        <p:nvSpPr>
          <p:cNvPr id="164867" name="2 Not Yer Tutucusu"/>
          <p:cNvSpPr>
            <a:spLocks noGrp="1"/>
          </p:cNvSpPr>
          <p:nvPr>
            <p:ph type="body" idx="1"/>
          </p:nvPr>
        </p:nvSpPr>
        <p:spPr>
          <a:noFill/>
          <a:ln/>
        </p:spPr>
        <p:txBody>
          <a:bodyPr/>
          <a:lstStyle/>
          <a:p>
            <a:endParaRPr lang="en-US" smtClean="0"/>
          </a:p>
        </p:txBody>
      </p:sp>
      <p:sp>
        <p:nvSpPr>
          <p:cNvPr id="164868" name="3 Slayt Numarası Yer Tutucusu"/>
          <p:cNvSpPr>
            <a:spLocks noGrp="1"/>
          </p:cNvSpPr>
          <p:nvPr>
            <p:ph type="sldNum" sz="quarter" idx="5"/>
          </p:nvPr>
        </p:nvSpPr>
        <p:spPr>
          <a:noFill/>
        </p:spPr>
        <p:txBody>
          <a:bodyPr/>
          <a:lstStyle/>
          <a:p>
            <a:fld id="{D24023E1-BF47-4BEF-B394-47CBAF6C4F2A}" type="slidenum">
              <a:rPr lang="tr-TR" smtClean="0"/>
              <a:pPr/>
              <a:t>45</a:t>
            </a:fld>
            <a:endParaRPr lang="tr-TR"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1 Slayt Görüntüsü Yer Tutucusu"/>
          <p:cNvSpPr>
            <a:spLocks noGrp="1" noRot="1" noChangeAspect="1" noTextEdit="1"/>
          </p:cNvSpPr>
          <p:nvPr>
            <p:ph type="sldImg"/>
          </p:nvPr>
        </p:nvSpPr>
        <p:spPr>
          <a:ln/>
        </p:spPr>
      </p:sp>
      <p:sp>
        <p:nvSpPr>
          <p:cNvPr id="165891" name="2 Not Yer Tutucusu"/>
          <p:cNvSpPr>
            <a:spLocks noGrp="1"/>
          </p:cNvSpPr>
          <p:nvPr>
            <p:ph type="body" idx="1"/>
          </p:nvPr>
        </p:nvSpPr>
        <p:spPr>
          <a:noFill/>
          <a:ln/>
        </p:spPr>
        <p:txBody>
          <a:bodyPr/>
          <a:lstStyle/>
          <a:p>
            <a:endParaRPr lang="en-US" smtClean="0"/>
          </a:p>
        </p:txBody>
      </p:sp>
      <p:sp>
        <p:nvSpPr>
          <p:cNvPr id="165892" name="3 Slayt Numarası Yer Tutucusu"/>
          <p:cNvSpPr>
            <a:spLocks noGrp="1"/>
          </p:cNvSpPr>
          <p:nvPr>
            <p:ph type="sldNum" sz="quarter" idx="5"/>
          </p:nvPr>
        </p:nvSpPr>
        <p:spPr>
          <a:noFill/>
        </p:spPr>
        <p:txBody>
          <a:bodyPr/>
          <a:lstStyle/>
          <a:p>
            <a:fld id="{7A7BE795-56CD-4429-A613-F2D51159AC57}" type="slidenum">
              <a:rPr lang="tr-TR" smtClean="0"/>
              <a:pPr/>
              <a:t>46</a:t>
            </a:fld>
            <a:endParaRPr lang="tr-TR"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1 Slayt Görüntüsü Yer Tutucusu"/>
          <p:cNvSpPr>
            <a:spLocks noGrp="1" noRot="1" noChangeAspect="1" noTextEdit="1"/>
          </p:cNvSpPr>
          <p:nvPr>
            <p:ph type="sldImg"/>
          </p:nvPr>
        </p:nvSpPr>
        <p:spPr>
          <a:ln/>
        </p:spPr>
      </p:sp>
      <p:sp>
        <p:nvSpPr>
          <p:cNvPr id="166915" name="2 Not Yer Tutucusu"/>
          <p:cNvSpPr>
            <a:spLocks noGrp="1"/>
          </p:cNvSpPr>
          <p:nvPr>
            <p:ph type="body" idx="1"/>
          </p:nvPr>
        </p:nvSpPr>
        <p:spPr>
          <a:noFill/>
          <a:ln/>
        </p:spPr>
        <p:txBody>
          <a:bodyPr/>
          <a:lstStyle/>
          <a:p>
            <a:endParaRPr lang="en-US" smtClean="0"/>
          </a:p>
        </p:txBody>
      </p:sp>
      <p:sp>
        <p:nvSpPr>
          <p:cNvPr id="166916" name="3 Slayt Numarası Yer Tutucusu"/>
          <p:cNvSpPr>
            <a:spLocks noGrp="1"/>
          </p:cNvSpPr>
          <p:nvPr>
            <p:ph type="sldNum" sz="quarter" idx="5"/>
          </p:nvPr>
        </p:nvSpPr>
        <p:spPr>
          <a:noFill/>
        </p:spPr>
        <p:txBody>
          <a:bodyPr/>
          <a:lstStyle/>
          <a:p>
            <a:fld id="{FBED08EC-FCEE-44C3-BA47-BAB285F220C9}" type="slidenum">
              <a:rPr lang="tr-TR" smtClean="0"/>
              <a:pPr/>
              <a:t>47</a:t>
            </a:fld>
            <a:endParaRPr lang="tr-TR"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1 Slayt Görüntüsü Yer Tutucusu"/>
          <p:cNvSpPr>
            <a:spLocks noGrp="1" noRot="1" noChangeAspect="1" noTextEdit="1"/>
          </p:cNvSpPr>
          <p:nvPr>
            <p:ph type="sldImg"/>
          </p:nvPr>
        </p:nvSpPr>
        <p:spPr>
          <a:ln/>
        </p:spPr>
      </p:sp>
      <p:sp>
        <p:nvSpPr>
          <p:cNvPr id="167939" name="2 Not Yer Tutucusu"/>
          <p:cNvSpPr>
            <a:spLocks noGrp="1"/>
          </p:cNvSpPr>
          <p:nvPr>
            <p:ph type="body" idx="1"/>
          </p:nvPr>
        </p:nvSpPr>
        <p:spPr>
          <a:noFill/>
          <a:ln/>
        </p:spPr>
        <p:txBody>
          <a:bodyPr/>
          <a:lstStyle/>
          <a:p>
            <a:endParaRPr lang="en-US" smtClean="0"/>
          </a:p>
        </p:txBody>
      </p:sp>
      <p:sp>
        <p:nvSpPr>
          <p:cNvPr id="167940" name="3 Slayt Numarası Yer Tutucusu"/>
          <p:cNvSpPr>
            <a:spLocks noGrp="1"/>
          </p:cNvSpPr>
          <p:nvPr>
            <p:ph type="sldNum" sz="quarter" idx="5"/>
          </p:nvPr>
        </p:nvSpPr>
        <p:spPr>
          <a:noFill/>
        </p:spPr>
        <p:txBody>
          <a:bodyPr/>
          <a:lstStyle/>
          <a:p>
            <a:fld id="{E28A35CA-9DFA-4643-B8D8-3A4154EAD192}" type="slidenum">
              <a:rPr lang="tr-TR" smtClean="0"/>
              <a:pPr/>
              <a:t>48</a:t>
            </a:fld>
            <a:endParaRPr lang="tr-TR"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1 Slayt Görüntüsü Yer Tutucusu"/>
          <p:cNvSpPr>
            <a:spLocks noGrp="1" noRot="1" noChangeAspect="1" noTextEdit="1"/>
          </p:cNvSpPr>
          <p:nvPr>
            <p:ph type="sldImg"/>
          </p:nvPr>
        </p:nvSpPr>
        <p:spPr>
          <a:ln/>
        </p:spPr>
      </p:sp>
      <p:sp>
        <p:nvSpPr>
          <p:cNvPr id="168963" name="2 Not Yer Tutucusu"/>
          <p:cNvSpPr>
            <a:spLocks noGrp="1"/>
          </p:cNvSpPr>
          <p:nvPr>
            <p:ph type="body" idx="1"/>
          </p:nvPr>
        </p:nvSpPr>
        <p:spPr>
          <a:noFill/>
          <a:ln/>
        </p:spPr>
        <p:txBody>
          <a:bodyPr/>
          <a:lstStyle/>
          <a:p>
            <a:endParaRPr lang="en-US" smtClean="0"/>
          </a:p>
        </p:txBody>
      </p:sp>
      <p:sp>
        <p:nvSpPr>
          <p:cNvPr id="168964" name="3 Slayt Numarası Yer Tutucusu"/>
          <p:cNvSpPr>
            <a:spLocks noGrp="1"/>
          </p:cNvSpPr>
          <p:nvPr>
            <p:ph type="sldNum" sz="quarter" idx="5"/>
          </p:nvPr>
        </p:nvSpPr>
        <p:spPr>
          <a:noFill/>
        </p:spPr>
        <p:txBody>
          <a:bodyPr/>
          <a:lstStyle/>
          <a:p>
            <a:fld id="{788F747B-27F6-4B2F-B446-41379DD87B27}" type="slidenum">
              <a:rPr lang="tr-TR" smtClean="0"/>
              <a:pPr/>
              <a:t>49</a:t>
            </a:fld>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1 Slayt Görüntüsü Yer Tutucusu"/>
          <p:cNvSpPr>
            <a:spLocks noGrp="1" noRot="1" noChangeAspect="1" noTextEdit="1"/>
          </p:cNvSpPr>
          <p:nvPr>
            <p:ph type="sldImg"/>
          </p:nvPr>
        </p:nvSpPr>
        <p:spPr>
          <a:ln/>
        </p:spPr>
      </p:sp>
      <p:sp>
        <p:nvSpPr>
          <p:cNvPr id="123907" name="2 Not Yer Tutucusu"/>
          <p:cNvSpPr>
            <a:spLocks noGrp="1"/>
          </p:cNvSpPr>
          <p:nvPr>
            <p:ph type="body" idx="1"/>
          </p:nvPr>
        </p:nvSpPr>
        <p:spPr>
          <a:noFill/>
          <a:ln/>
        </p:spPr>
        <p:txBody>
          <a:bodyPr/>
          <a:lstStyle/>
          <a:p>
            <a:endParaRPr lang="en-US" smtClean="0"/>
          </a:p>
        </p:txBody>
      </p:sp>
      <p:sp>
        <p:nvSpPr>
          <p:cNvPr id="123908" name="3 Slayt Numarası Yer Tutucusu"/>
          <p:cNvSpPr>
            <a:spLocks noGrp="1"/>
          </p:cNvSpPr>
          <p:nvPr>
            <p:ph type="sldNum" sz="quarter" idx="5"/>
          </p:nvPr>
        </p:nvSpPr>
        <p:spPr>
          <a:noFill/>
        </p:spPr>
        <p:txBody>
          <a:bodyPr/>
          <a:lstStyle/>
          <a:p>
            <a:fld id="{07AC1EC5-C361-468F-AEF9-27080ABC02FC}" type="slidenum">
              <a:rPr lang="tr-TR" smtClean="0"/>
              <a:pPr/>
              <a:t>5</a:t>
            </a:fld>
            <a:endParaRPr lang="tr-TR"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1 Slayt Görüntüsü Yer Tutucusu"/>
          <p:cNvSpPr>
            <a:spLocks noGrp="1" noRot="1" noChangeAspect="1" noTextEdit="1"/>
          </p:cNvSpPr>
          <p:nvPr>
            <p:ph type="sldImg"/>
          </p:nvPr>
        </p:nvSpPr>
        <p:spPr>
          <a:ln/>
        </p:spPr>
      </p:sp>
      <p:sp>
        <p:nvSpPr>
          <p:cNvPr id="169987" name="2 Not Yer Tutucusu"/>
          <p:cNvSpPr>
            <a:spLocks noGrp="1"/>
          </p:cNvSpPr>
          <p:nvPr>
            <p:ph type="body" idx="1"/>
          </p:nvPr>
        </p:nvSpPr>
        <p:spPr>
          <a:noFill/>
          <a:ln/>
        </p:spPr>
        <p:txBody>
          <a:bodyPr/>
          <a:lstStyle/>
          <a:p>
            <a:pPr eaLnBrk="1" hangingPunct="1"/>
            <a:endParaRPr lang="en-US" smtClean="0"/>
          </a:p>
        </p:txBody>
      </p:sp>
      <p:sp>
        <p:nvSpPr>
          <p:cNvPr id="169988" name="3 Slayt Numarası Yer Tutucusu"/>
          <p:cNvSpPr>
            <a:spLocks noGrp="1"/>
          </p:cNvSpPr>
          <p:nvPr>
            <p:ph type="sldNum" sz="quarter" idx="5"/>
          </p:nvPr>
        </p:nvSpPr>
        <p:spPr>
          <a:noFill/>
        </p:spPr>
        <p:txBody>
          <a:bodyPr/>
          <a:lstStyle/>
          <a:p>
            <a:fld id="{E46889F3-7FF8-4549-8F2C-7A7342FA28FD}" type="slidenum">
              <a:rPr lang="tr-TR" smtClean="0"/>
              <a:pPr/>
              <a:t>50</a:t>
            </a:fld>
            <a:endParaRPr lang="tr-TR"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1 Slayt Görüntüsü Yer Tutucusu"/>
          <p:cNvSpPr>
            <a:spLocks noGrp="1" noRot="1" noChangeAspect="1" noTextEdit="1"/>
          </p:cNvSpPr>
          <p:nvPr>
            <p:ph type="sldImg"/>
          </p:nvPr>
        </p:nvSpPr>
        <p:spPr>
          <a:ln/>
        </p:spPr>
      </p:sp>
      <p:sp>
        <p:nvSpPr>
          <p:cNvPr id="171011" name="2 Not Yer Tutucusu"/>
          <p:cNvSpPr>
            <a:spLocks noGrp="1"/>
          </p:cNvSpPr>
          <p:nvPr>
            <p:ph type="body" idx="1"/>
          </p:nvPr>
        </p:nvSpPr>
        <p:spPr>
          <a:noFill/>
          <a:ln/>
        </p:spPr>
        <p:txBody>
          <a:bodyPr/>
          <a:lstStyle/>
          <a:p>
            <a:endParaRPr lang="en-US" smtClean="0"/>
          </a:p>
        </p:txBody>
      </p:sp>
      <p:sp>
        <p:nvSpPr>
          <p:cNvPr id="171012" name="3 Slayt Numarası Yer Tutucusu"/>
          <p:cNvSpPr>
            <a:spLocks noGrp="1"/>
          </p:cNvSpPr>
          <p:nvPr>
            <p:ph type="sldNum" sz="quarter" idx="5"/>
          </p:nvPr>
        </p:nvSpPr>
        <p:spPr>
          <a:noFill/>
        </p:spPr>
        <p:txBody>
          <a:bodyPr/>
          <a:lstStyle/>
          <a:p>
            <a:fld id="{34016192-E9AD-4936-83BB-B08A6A3FB8C4}" type="slidenum">
              <a:rPr lang="tr-TR" smtClean="0"/>
              <a:pPr/>
              <a:t>51</a:t>
            </a:fld>
            <a:endParaRPr lang="tr-TR"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1 Slayt Görüntüsü Yer Tutucusu"/>
          <p:cNvSpPr>
            <a:spLocks noGrp="1" noRot="1" noChangeAspect="1" noTextEdit="1"/>
          </p:cNvSpPr>
          <p:nvPr>
            <p:ph type="sldImg"/>
          </p:nvPr>
        </p:nvSpPr>
        <p:spPr>
          <a:ln/>
        </p:spPr>
      </p:sp>
      <p:sp>
        <p:nvSpPr>
          <p:cNvPr id="172035" name="2 Not Yer Tutucusu"/>
          <p:cNvSpPr>
            <a:spLocks noGrp="1"/>
          </p:cNvSpPr>
          <p:nvPr>
            <p:ph type="body" idx="1"/>
          </p:nvPr>
        </p:nvSpPr>
        <p:spPr>
          <a:noFill/>
          <a:ln/>
        </p:spPr>
        <p:txBody>
          <a:bodyPr/>
          <a:lstStyle/>
          <a:p>
            <a:endParaRPr lang="en-US" smtClean="0"/>
          </a:p>
        </p:txBody>
      </p:sp>
      <p:sp>
        <p:nvSpPr>
          <p:cNvPr id="172036" name="3 Slayt Numarası Yer Tutucusu"/>
          <p:cNvSpPr>
            <a:spLocks noGrp="1"/>
          </p:cNvSpPr>
          <p:nvPr>
            <p:ph type="sldNum" sz="quarter" idx="5"/>
          </p:nvPr>
        </p:nvSpPr>
        <p:spPr>
          <a:noFill/>
        </p:spPr>
        <p:txBody>
          <a:bodyPr/>
          <a:lstStyle/>
          <a:p>
            <a:fld id="{3B1F5614-9BFC-484D-AEA9-FC134E718E93}" type="slidenum">
              <a:rPr lang="tr-TR" smtClean="0"/>
              <a:pPr/>
              <a:t>52</a:t>
            </a:fld>
            <a:endParaRPr lang="tr-TR"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1 Slayt Görüntüsü Yer Tutucusu"/>
          <p:cNvSpPr>
            <a:spLocks noGrp="1" noRot="1" noChangeAspect="1" noTextEdit="1"/>
          </p:cNvSpPr>
          <p:nvPr>
            <p:ph type="sldImg"/>
          </p:nvPr>
        </p:nvSpPr>
        <p:spPr>
          <a:ln/>
        </p:spPr>
      </p:sp>
      <p:sp>
        <p:nvSpPr>
          <p:cNvPr id="173059" name="2 Not Yer Tutucusu"/>
          <p:cNvSpPr>
            <a:spLocks noGrp="1"/>
          </p:cNvSpPr>
          <p:nvPr>
            <p:ph type="body" idx="1"/>
          </p:nvPr>
        </p:nvSpPr>
        <p:spPr>
          <a:noFill/>
          <a:ln/>
        </p:spPr>
        <p:txBody>
          <a:bodyPr/>
          <a:lstStyle/>
          <a:p>
            <a:endParaRPr lang="en-US" smtClean="0"/>
          </a:p>
        </p:txBody>
      </p:sp>
      <p:sp>
        <p:nvSpPr>
          <p:cNvPr id="173060" name="3 Slayt Numarası Yer Tutucusu"/>
          <p:cNvSpPr>
            <a:spLocks noGrp="1"/>
          </p:cNvSpPr>
          <p:nvPr>
            <p:ph type="sldNum" sz="quarter" idx="5"/>
          </p:nvPr>
        </p:nvSpPr>
        <p:spPr>
          <a:noFill/>
        </p:spPr>
        <p:txBody>
          <a:bodyPr/>
          <a:lstStyle/>
          <a:p>
            <a:fld id="{79BBF3AA-A166-4D90-B066-37E8EEEDC354}" type="slidenum">
              <a:rPr lang="tr-TR" smtClean="0"/>
              <a:pPr/>
              <a:t>53</a:t>
            </a:fld>
            <a:endParaRPr lang="tr-TR"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1 Slayt Görüntüsü Yer Tutucusu"/>
          <p:cNvSpPr>
            <a:spLocks noGrp="1" noRot="1" noChangeAspect="1" noTextEdit="1"/>
          </p:cNvSpPr>
          <p:nvPr>
            <p:ph type="sldImg"/>
          </p:nvPr>
        </p:nvSpPr>
        <p:spPr>
          <a:ln/>
        </p:spPr>
      </p:sp>
      <p:sp>
        <p:nvSpPr>
          <p:cNvPr id="174083" name="2 Not Yer Tutucusu"/>
          <p:cNvSpPr>
            <a:spLocks noGrp="1"/>
          </p:cNvSpPr>
          <p:nvPr>
            <p:ph type="body" idx="1"/>
          </p:nvPr>
        </p:nvSpPr>
        <p:spPr>
          <a:noFill/>
          <a:ln/>
        </p:spPr>
        <p:txBody>
          <a:bodyPr/>
          <a:lstStyle/>
          <a:p>
            <a:endParaRPr lang="en-US" smtClean="0"/>
          </a:p>
        </p:txBody>
      </p:sp>
      <p:sp>
        <p:nvSpPr>
          <p:cNvPr id="174084" name="3 Slayt Numarası Yer Tutucusu"/>
          <p:cNvSpPr>
            <a:spLocks noGrp="1"/>
          </p:cNvSpPr>
          <p:nvPr>
            <p:ph type="sldNum" sz="quarter" idx="5"/>
          </p:nvPr>
        </p:nvSpPr>
        <p:spPr>
          <a:noFill/>
        </p:spPr>
        <p:txBody>
          <a:bodyPr/>
          <a:lstStyle/>
          <a:p>
            <a:fld id="{7EEC14C9-AE8E-4C90-A383-C3F68253185A}" type="slidenum">
              <a:rPr lang="tr-TR" smtClean="0"/>
              <a:pPr/>
              <a:t>54</a:t>
            </a:fld>
            <a:endParaRPr lang="tr-TR"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1 Slayt Görüntüsü Yer Tutucusu"/>
          <p:cNvSpPr>
            <a:spLocks noGrp="1" noRot="1" noChangeAspect="1" noTextEdit="1"/>
          </p:cNvSpPr>
          <p:nvPr>
            <p:ph type="sldImg"/>
          </p:nvPr>
        </p:nvSpPr>
        <p:spPr>
          <a:ln/>
        </p:spPr>
      </p:sp>
      <p:sp>
        <p:nvSpPr>
          <p:cNvPr id="175107" name="2 Not Yer Tutucusu"/>
          <p:cNvSpPr>
            <a:spLocks noGrp="1"/>
          </p:cNvSpPr>
          <p:nvPr>
            <p:ph type="body" idx="1"/>
          </p:nvPr>
        </p:nvSpPr>
        <p:spPr>
          <a:noFill/>
          <a:ln/>
        </p:spPr>
        <p:txBody>
          <a:bodyPr/>
          <a:lstStyle/>
          <a:p>
            <a:endParaRPr lang="en-US" smtClean="0"/>
          </a:p>
        </p:txBody>
      </p:sp>
      <p:sp>
        <p:nvSpPr>
          <p:cNvPr id="175108" name="3 Slayt Numarası Yer Tutucusu"/>
          <p:cNvSpPr>
            <a:spLocks noGrp="1"/>
          </p:cNvSpPr>
          <p:nvPr>
            <p:ph type="sldNum" sz="quarter" idx="5"/>
          </p:nvPr>
        </p:nvSpPr>
        <p:spPr>
          <a:noFill/>
        </p:spPr>
        <p:txBody>
          <a:bodyPr/>
          <a:lstStyle/>
          <a:p>
            <a:fld id="{B1FE1D36-65EF-4F14-BE60-AB598A1D54BD}" type="slidenum">
              <a:rPr lang="tr-TR" smtClean="0"/>
              <a:pPr/>
              <a:t>55</a:t>
            </a:fld>
            <a:endParaRPr lang="tr-TR"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1 Slayt Görüntüsü Yer Tutucusu"/>
          <p:cNvSpPr>
            <a:spLocks noGrp="1" noRot="1" noChangeAspect="1" noTextEdit="1"/>
          </p:cNvSpPr>
          <p:nvPr>
            <p:ph type="sldImg"/>
          </p:nvPr>
        </p:nvSpPr>
        <p:spPr>
          <a:ln/>
        </p:spPr>
      </p:sp>
      <p:sp>
        <p:nvSpPr>
          <p:cNvPr id="176131" name="2 Not Yer Tutucusu"/>
          <p:cNvSpPr>
            <a:spLocks noGrp="1"/>
          </p:cNvSpPr>
          <p:nvPr>
            <p:ph type="body" idx="1"/>
          </p:nvPr>
        </p:nvSpPr>
        <p:spPr>
          <a:noFill/>
          <a:ln/>
        </p:spPr>
        <p:txBody>
          <a:bodyPr/>
          <a:lstStyle/>
          <a:p>
            <a:endParaRPr lang="en-US" smtClean="0"/>
          </a:p>
        </p:txBody>
      </p:sp>
      <p:sp>
        <p:nvSpPr>
          <p:cNvPr id="176132" name="3 Slayt Numarası Yer Tutucusu"/>
          <p:cNvSpPr>
            <a:spLocks noGrp="1"/>
          </p:cNvSpPr>
          <p:nvPr>
            <p:ph type="sldNum" sz="quarter" idx="5"/>
          </p:nvPr>
        </p:nvSpPr>
        <p:spPr>
          <a:noFill/>
        </p:spPr>
        <p:txBody>
          <a:bodyPr/>
          <a:lstStyle/>
          <a:p>
            <a:fld id="{7FB53C99-DB62-422A-B3B2-A84280E50FB1}" type="slidenum">
              <a:rPr lang="tr-TR" smtClean="0"/>
              <a:pPr/>
              <a:t>56</a:t>
            </a:fld>
            <a:endParaRPr lang="tr-TR"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1 Slayt Görüntüsü Yer Tutucusu"/>
          <p:cNvSpPr>
            <a:spLocks noGrp="1" noRot="1" noChangeAspect="1" noTextEdit="1"/>
          </p:cNvSpPr>
          <p:nvPr>
            <p:ph type="sldImg"/>
          </p:nvPr>
        </p:nvSpPr>
        <p:spPr>
          <a:ln/>
        </p:spPr>
      </p:sp>
      <p:sp>
        <p:nvSpPr>
          <p:cNvPr id="177155" name="2 Not Yer Tutucusu"/>
          <p:cNvSpPr>
            <a:spLocks noGrp="1"/>
          </p:cNvSpPr>
          <p:nvPr>
            <p:ph type="body" idx="1"/>
          </p:nvPr>
        </p:nvSpPr>
        <p:spPr>
          <a:noFill/>
          <a:ln/>
        </p:spPr>
        <p:txBody>
          <a:bodyPr/>
          <a:lstStyle/>
          <a:p>
            <a:endParaRPr lang="en-US" smtClean="0"/>
          </a:p>
        </p:txBody>
      </p:sp>
      <p:sp>
        <p:nvSpPr>
          <p:cNvPr id="177156" name="3 Slayt Numarası Yer Tutucusu"/>
          <p:cNvSpPr>
            <a:spLocks noGrp="1"/>
          </p:cNvSpPr>
          <p:nvPr>
            <p:ph type="sldNum" sz="quarter" idx="5"/>
          </p:nvPr>
        </p:nvSpPr>
        <p:spPr>
          <a:noFill/>
        </p:spPr>
        <p:txBody>
          <a:bodyPr/>
          <a:lstStyle/>
          <a:p>
            <a:fld id="{829DFD3E-24BF-480A-90BD-5EC2684FF0D7}" type="slidenum">
              <a:rPr lang="tr-TR" smtClean="0"/>
              <a:pPr/>
              <a:t>57</a:t>
            </a:fld>
            <a:endParaRPr lang="tr-TR"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1 Slayt Görüntüsü Yer Tutucusu"/>
          <p:cNvSpPr>
            <a:spLocks noGrp="1" noRot="1" noChangeAspect="1" noTextEdit="1"/>
          </p:cNvSpPr>
          <p:nvPr>
            <p:ph type="sldImg"/>
          </p:nvPr>
        </p:nvSpPr>
        <p:spPr>
          <a:ln/>
        </p:spPr>
      </p:sp>
      <p:sp>
        <p:nvSpPr>
          <p:cNvPr id="178179" name="2 Not Yer Tutucusu"/>
          <p:cNvSpPr>
            <a:spLocks noGrp="1"/>
          </p:cNvSpPr>
          <p:nvPr>
            <p:ph type="body" idx="1"/>
          </p:nvPr>
        </p:nvSpPr>
        <p:spPr>
          <a:noFill/>
          <a:ln/>
        </p:spPr>
        <p:txBody>
          <a:bodyPr/>
          <a:lstStyle/>
          <a:p>
            <a:endParaRPr lang="en-US" smtClean="0"/>
          </a:p>
        </p:txBody>
      </p:sp>
      <p:sp>
        <p:nvSpPr>
          <p:cNvPr id="178180" name="3 Slayt Numarası Yer Tutucusu"/>
          <p:cNvSpPr>
            <a:spLocks noGrp="1"/>
          </p:cNvSpPr>
          <p:nvPr>
            <p:ph type="sldNum" sz="quarter" idx="5"/>
          </p:nvPr>
        </p:nvSpPr>
        <p:spPr>
          <a:noFill/>
        </p:spPr>
        <p:txBody>
          <a:bodyPr/>
          <a:lstStyle/>
          <a:p>
            <a:fld id="{71502973-2F95-4819-8935-29635B1AF16E}" type="slidenum">
              <a:rPr lang="tr-TR" smtClean="0"/>
              <a:pPr/>
              <a:t>58</a:t>
            </a:fld>
            <a:endParaRPr lang="tr-TR"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1 Slayt Görüntüsü Yer Tutucusu"/>
          <p:cNvSpPr>
            <a:spLocks noGrp="1" noRot="1" noChangeAspect="1" noTextEdit="1"/>
          </p:cNvSpPr>
          <p:nvPr>
            <p:ph type="sldImg"/>
          </p:nvPr>
        </p:nvSpPr>
        <p:spPr>
          <a:ln/>
        </p:spPr>
      </p:sp>
      <p:sp>
        <p:nvSpPr>
          <p:cNvPr id="179203" name="2 Not Yer Tutucusu"/>
          <p:cNvSpPr>
            <a:spLocks noGrp="1"/>
          </p:cNvSpPr>
          <p:nvPr>
            <p:ph type="body" idx="1"/>
          </p:nvPr>
        </p:nvSpPr>
        <p:spPr>
          <a:noFill/>
          <a:ln/>
        </p:spPr>
        <p:txBody>
          <a:bodyPr/>
          <a:lstStyle/>
          <a:p>
            <a:endParaRPr lang="en-US" smtClean="0"/>
          </a:p>
        </p:txBody>
      </p:sp>
      <p:sp>
        <p:nvSpPr>
          <p:cNvPr id="179204" name="3 Slayt Numarası Yer Tutucusu"/>
          <p:cNvSpPr>
            <a:spLocks noGrp="1"/>
          </p:cNvSpPr>
          <p:nvPr>
            <p:ph type="sldNum" sz="quarter" idx="5"/>
          </p:nvPr>
        </p:nvSpPr>
        <p:spPr>
          <a:noFill/>
        </p:spPr>
        <p:txBody>
          <a:bodyPr/>
          <a:lstStyle/>
          <a:p>
            <a:fld id="{3C7FC573-4411-48EC-8F78-2EEA4FA28B5A}" type="slidenum">
              <a:rPr lang="tr-TR" smtClean="0"/>
              <a:pPr/>
              <a:t>59</a:t>
            </a:fld>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1 Slayt Görüntüsü Yer Tutucusu"/>
          <p:cNvSpPr>
            <a:spLocks noGrp="1" noRot="1" noChangeAspect="1" noTextEdit="1"/>
          </p:cNvSpPr>
          <p:nvPr>
            <p:ph type="sldImg"/>
          </p:nvPr>
        </p:nvSpPr>
        <p:spPr>
          <a:ln/>
        </p:spPr>
      </p:sp>
      <p:sp>
        <p:nvSpPr>
          <p:cNvPr id="124931" name="2 Not Yer Tutucusu"/>
          <p:cNvSpPr>
            <a:spLocks noGrp="1"/>
          </p:cNvSpPr>
          <p:nvPr>
            <p:ph type="body" idx="1"/>
          </p:nvPr>
        </p:nvSpPr>
        <p:spPr>
          <a:noFill/>
          <a:ln/>
        </p:spPr>
        <p:txBody>
          <a:bodyPr/>
          <a:lstStyle/>
          <a:p>
            <a:endParaRPr lang="en-US" smtClean="0"/>
          </a:p>
        </p:txBody>
      </p:sp>
      <p:sp>
        <p:nvSpPr>
          <p:cNvPr id="124932" name="3 Slayt Numarası Yer Tutucusu"/>
          <p:cNvSpPr>
            <a:spLocks noGrp="1"/>
          </p:cNvSpPr>
          <p:nvPr>
            <p:ph type="sldNum" sz="quarter" idx="5"/>
          </p:nvPr>
        </p:nvSpPr>
        <p:spPr>
          <a:noFill/>
        </p:spPr>
        <p:txBody>
          <a:bodyPr/>
          <a:lstStyle/>
          <a:p>
            <a:fld id="{AF753820-709B-44EA-BAAD-DF400FB420C5}" type="slidenum">
              <a:rPr lang="tr-TR" smtClean="0"/>
              <a:pPr/>
              <a:t>6</a:t>
            </a:fld>
            <a:endParaRPr lang="tr-TR"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1 Slayt Görüntüsü Yer Tutucusu"/>
          <p:cNvSpPr>
            <a:spLocks noGrp="1" noRot="1" noChangeAspect="1" noTextEdit="1"/>
          </p:cNvSpPr>
          <p:nvPr>
            <p:ph type="sldImg"/>
          </p:nvPr>
        </p:nvSpPr>
        <p:spPr>
          <a:ln/>
        </p:spPr>
      </p:sp>
      <p:sp>
        <p:nvSpPr>
          <p:cNvPr id="180227" name="2 Not Yer Tutucusu"/>
          <p:cNvSpPr>
            <a:spLocks noGrp="1"/>
          </p:cNvSpPr>
          <p:nvPr>
            <p:ph type="body" idx="1"/>
          </p:nvPr>
        </p:nvSpPr>
        <p:spPr>
          <a:noFill/>
          <a:ln/>
        </p:spPr>
        <p:txBody>
          <a:bodyPr/>
          <a:lstStyle/>
          <a:p>
            <a:endParaRPr lang="en-US" smtClean="0"/>
          </a:p>
        </p:txBody>
      </p:sp>
      <p:sp>
        <p:nvSpPr>
          <p:cNvPr id="180228" name="3 Slayt Numarası Yer Tutucusu"/>
          <p:cNvSpPr>
            <a:spLocks noGrp="1"/>
          </p:cNvSpPr>
          <p:nvPr>
            <p:ph type="sldNum" sz="quarter" idx="5"/>
          </p:nvPr>
        </p:nvSpPr>
        <p:spPr>
          <a:noFill/>
        </p:spPr>
        <p:txBody>
          <a:bodyPr/>
          <a:lstStyle/>
          <a:p>
            <a:fld id="{5D0D1303-37F0-4BC2-974B-5297EDBDB805}" type="slidenum">
              <a:rPr lang="tr-TR" smtClean="0"/>
              <a:pPr/>
              <a:t>60</a:t>
            </a:fld>
            <a:endParaRPr lang="tr-TR"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1 Slayt Görüntüsü Yer Tutucusu"/>
          <p:cNvSpPr>
            <a:spLocks noGrp="1" noRot="1" noChangeAspect="1" noTextEdit="1"/>
          </p:cNvSpPr>
          <p:nvPr>
            <p:ph type="sldImg"/>
          </p:nvPr>
        </p:nvSpPr>
        <p:spPr>
          <a:ln/>
        </p:spPr>
      </p:sp>
      <p:sp>
        <p:nvSpPr>
          <p:cNvPr id="181251" name="2 Not Yer Tutucusu"/>
          <p:cNvSpPr>
            <a:spLocks noGrp="1"/>
          </p:cNvSpPr>
          <p:nvPr>
            <p:ph type="body" idx="1"/>
          </p:nvPr>
        </p:nvSpPr>
        <p:spPr>
          <a:noFill/>
          <a:ln/>
        </p:spPr>
        <p:txBody>
          <a:bodyPr/>
          <a:lstStyle/>
          <a:p>
            <a:endParaRPr lang="en-US" smtClean="0"/>
          </a:p>
        </p:txBody>
      </p:sp>
      <p:sp>
        <p:nvSpPr>
          <p:cNvPr id="181252" name="3 Slayt Numarası Yer Tutucusu"/>
          <p:cNvSpPr>
            <a:spLocks noGrp="1"/>
          </p:cNvSpPr>
          <p:nvPr>
            <p:ph type="sldNum" sz="quarter" idx="5"/>
          </p:nvPr>
        </p:nvSpPr>
        <p:spPr>
          <a:noFill/>
        </p:spPr>
        <p:txBody>
          <a:bodyPr/>
          <a:lstStyle/>
          <a:p>
            <a:fld id="{0F6F8FD5-8BF3-476B-9EAB-4B961946C02F}" type="slidenum">
              <a:rPr lang="tr-TR" smtClean="0"/>
              <a:pPr/>
              <a:t>61</a:t>
            </a:fld>
            <a:endParaRPr lang="tr-TR"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1 Slayt Görüntüsü Yer Tutucusu"/>
          <p:cNvSpPr>
            <a:spLocks noGrp="1" noRot="1" noChangeAspect="1" noTextEdit="1"/>
          </p:cNvSpPr>
          <p:nvPr>
            <p:ph type="sldImg"/>
          </p:nvPr>
        </p:nvSpPr>
        <p:spPr>
          <a:ln/>
        </p:spPr>
      </p:sp>
      <p:sp>
        <p:nvSpPr>
          <p:cNvPr id="182275" name="2 Not Yer Tutucusu"/>
          <p:cNvSpPr>
            <a:spLocks noGrp="1"/>
          </p:cNvSpPr>
          <p:nvPr>
            <p:ph type="body" idx="1"/>
          </p:nvPr>
        </p:nvSpPr>
        <p:spPr>
          <a:noFill/>
          <a:ln/>
        </p:spPr>
        <p:txBody>
          <a:bodyPr/>
          <a:lstStyle/>
          <a:p>
            <a:endParaRPr lang="en-US" smtClean="0"/>
          </a:p>
        </p:txBody>
      </p:sp>
      <p:sp>
        <p:nvSpPr>
          <p:cNvPr id="182276" name="3 Slayt Numarası Yer Tutucusu"/>
          <p:cNvSpPr>
            <a:spLocks noGrp="1"/>
          </p:cNvSpPr>
          <p:nvPr>
            <p:ph type="sldNum" sz="quarter" idx="5"/>
          </p:nvPr>
        </p:nvSpPr>
        <p:spPr>
          <a:noFill/>
        </p:spPr>
        <p:txBody>
          <a:bodyPr/>
          <a:lstStyle/>
          <a:p>
            <a:fld id="{55944463-17DE-45D4-A887-AB30210C6620}" type="slidenum">
              <a:rPr lang="tr-TR" smtClean="0"/>
              <a:pPr/>
              <a:t>62</a:t>
            </a:fld>
            <a:endParaRPr lang="tr-TR"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1 Slayt Görüntüsü Yer Tutucusu"/>
          <p:cNvSpPr>
            <a:spLocks noGrp="1" noRot="1" noChangeAspect="1" noTextEdit="1"/>
          </p:cNvSpPr>
          <p:nvPr>
            <p:ph type="sldImg"/>
          </p:nvPr>
        </p:nvSpPr>
        <p:spPr>
          <a:ln/>
        </p:spPr>
      </p:sp>
      <p:sp>
        <p:nvSpPr>
          <p:cNvPr id="183299" name="2 Not Yer Tutucusu"/>
          <p:cNvSpPr>
            <a:spLocks noGrp="1"/>
          </p:cNvSpPr>
          <p:nvPr>
            <p:ph type="body" idx="1"/>
          </p:nvPr>
        </p:nvSpPr>
        <p:spPr>
          <a:noFill/>
          <a:ln/>
        </p:spPr>
        <p:txBody>
          <a:bodyPr/>
          <a:lstStyle/>
          <a:p>
            <a:endParaRPr lang="en-US" smtClean="0"/>
          </a:p>
        </p:txBody>
      </p:sp>
      <p:sp>
        <p:nvSpPr>
          <p:cNvPr id="183300" name="3 Slayt Numarası Yer Tutucusu"/>
          <p:cNvSpPr>
            <a:spLocks noGrp="1"/>
          </p:cNvSpPr>
          <p:nvPr>
            <p:ph type="sldNum" sz="quarter" idx="5"/>
          </p:nvPr>
        </p:nvSpPr>
        <p:spPr>
          <a:noFill/>
        </p:spPr>
        <p:txBody>
          <a:bodyPr/>
          <a:lstStyle/>
          <a:p>
            <a:fld id="{B3267DE1-A332-4CFB-892B-727D0A4C18B4}" type="slidenum">
              <a:rPr lang="tr-TR" smtClean="0"/>
              <a:pPr/>
              <a:t>63</a:t>
            </a:fld>
            <a:endParaRPr lang="tr-TR"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1 Slayt Görüntüsü Yer Tutucusu"/>
          <p:cNvSpPr>
            <a:spLocks noGrp="1" noRot="1" noChangeAspect="1" noTextEdit="1"/>
          </p:cNvSpPr>
          <p:nvPr>
            <p:ph type="sldImg"/>
          </p:nvPr>
        </p:nvSpPr>
        <p:spPr>
          <a:ln/>
        </p:spPr>
      </p:sp>
      <p:sp>
        <p:nvSpPr>
          <p:cNvPr id="184323" name="2 Not Yer Tutucusu"/>
          <p:cNvSpPr>
            <a:spLocks noGrp="1"/>
          </p:cNvSpPr>
          <p:nvPr>
            <p:ph type="body" idx="1"/>
          </p:nvPr>
        </p:nvSpPr>
        <p:spPr>
          <a:noFill/>
          <a:ln/>
        </p:spPr>
        <p:txBody>
          <a:bodyPr/>
          <a:lstStyle/>
          <a:p>
            <a:endParaRPr lang="en-US" smtClean="0"/>
          </a:p>
        </p:txBody>
      </p:sp>
      <p:sp>
        <p:nvSpPr>
          <p:cNvPr id="184324" name="3 Slayt Numarası Yer Tutucusu"/>
          <p:cNvSpPr>
            <a:spLocks noGrp="1"/>
          </p:cNvSpPr>
          <p:nvPr>
            <p:ph type="sldNum" sz="quarter" idx="5"/>
          </p:nvPr>
        </p:nvSpPr>
        <p:spPr>
          <a:noFill/>
        </p:spPr>
        <p:txBody>
          <a:bodyPr/>
          <a:lstStyle/>
          <a:p>
            <a:fld id="{05725CE8-27A1-4DDC-8C75-650872375878}" type="slidenum">
              <a:rPr lang="tr-TR" smtClean="0"/>
              <a:pPr/>
              <a:t>64</a:t>
            </a:fld>
            <a:endParaRPr lang="tr-TR"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1 Slayt Görüntüsü Yer Tutucusu"/>
          <p:cNvSpPr>
            <a:spLocks noGrp="1" noRot="1" noChangeAspect="1" noTextEdit="1"/>
          </p:cNvSpPr>
          <p:nvPr>
            <p:ph type="sldImg"/>
          </p:nvPr>
        </p:nvSpPr>
        <p:spPr>
          <a:ln/>
        </p:spPr>
      </p:sp>
      <p:sp>
        <p:nvSpPr>
          <p:cNvPr id="185347" name="2 Not Yer Tutucusu"/>
          <p:cNvSpPr>
            <a:spLocks noGrp="1"/>
          </p:cNvSpPr>
          <p:nvPr>
            <p:ph type="body" idx="1"/>
          </p:nvPr>
        </p:nvSpPr>
        <p:spPr>
          <a:noFill/>
          <a:ln/>
        </p:spPr>
        <p:txBody>
          <a:bodyPr/>
          <a:lstStyle/>
          <a:p>
            <a:pPr eaLnBrk="1" hangingPunct="1"/>
            <a:endParaRPr lang="en-US" smtClean="0"/>
          </a:p>
        </p:txBody>
      </p:sp>
      <p:sp>
        <p:nvSpPr>
          <p:cNvPr id="185348" name="3 Slayt Numarası Yer Tutucusu"/>
          <p:cNvSpPr>
            <a:spLocks noGrp="1"/>
          </p:cNvSpPr>
          <p:nvPr>
            <p:ph type="sldNum" sz="quarter" idx="5"/>
          </p:nvPr>
        </p:nvSpPr>
        <p:spPr>
          <a:noFill/>
        </p:spPr>
        <p:txBody>
          <a:bodyPr/>
          <a:lstStyle/>
          <a:p>
            <a:fld id="{37C31475-2C3B-47C0-AF7D-32F181146DB5}" type="slidenum">
              <a:rPr lang="tr-TR" smtClean="0"/>
              <a:pPr/>
              <a:t>65</a:t>
            </a:fld>
            <a:endParaRPr lang="tr-TR"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1 Slayt Görüntüsü Yer Tutucusu"/>
          <p:cNvSpPr>
            <a:spLocks noGrp="1" noRot="1" noChangeAspect="1" noTextEdit="1"/>
          </p:cNvSpPr>
          <p:nvPr>
            <p:ph type="sldImg"/>
          </p:nvPr>
        </p:nvSpPr>
        <p:spPr>
          <a:ln/>
        </p:spPr>
      </p:sp>
      <p:sp>
        <p:nvSpPr>
          <p:cNvPr id="186371" name="2 Not Yer Tutucusu"/>
          <p:cNvSpPr>
            <a:spLocks noGrp="1"/>
          </p:cNvSpPr>
          <p:nvPr>
            <p:ph type="body" idx="1"/>
          </p:nvPr>
        </p:nvSpPr>
        <p:spPr>
          <a:noFill/>
          <a:ln/>
        </p:spPr>
        <p:txBody>
          <a:bodyPr/>
          <a:lstStyle/>
          <a:p>
            <a:pPr eaLnBrk="1" hangingPunct="1"/>
            <a:endParaRPr lang="en-US" smtClean="0"/>
          </a:p>
        </p:txBody>
      </p:sp>
      <p:sp>
        <p:nvSpPr>
          <p:cNvPr id="186372" name="3 Slayt Numarası Yer Tutucusu"/>
          <p:cNvSpPr>
            <a:spLocks noGrp="1"/>
          </p:cNvSpPr>
          <p:nvPr>
            <p:ph type="sldNum" sz="quarter" idx="5"/>
          </p:nvPr>
        </p:nvSpPr>
        <p:spPr>
          <a:noFill/>
        </p:spPr>
        <p:txBody>
          <a:bodyPr/>
          <a:lstStyle/>
          <a:p>
            <a:fld id="{F9906B7A-89C8-444C-AE16-B7D54E65ADDE}" type="slidenum">
              <a:rPr lang="tr-TR" smtClean="0"/>
              <a:pPr/>
              <a:t>68</a:t>
            </a:fld>
            <a:endParaRPr lang="tr-TR"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7"/>
          <p:cNvSpPr>
            <a:spLocks noGrp="1" noChangeArrowheads="1"/>
          </p:cNvSpPr>
          <p:nvPr>
            <p:ph type="sldNum" sz="quarter" idx="5"/>
          </p:nvPr>
        </p:nvSpPr>
        <p:spPr>
          <a:noFill/>
        </p:spPr>
        <p:txBody>
          <a:bodyPr/>
          <a:lstStyle/>
          <a:p>
            <a:fld id="{C9A39A88-BC46-4481-A643-66D02966D620}" type="slidenum">
              <a:rPr lang="tr-TR" smtClean="0"/>
              <a:pPr/>
              <a:t>74</a:t>
            </a:fld>
            <a:endParaRPr lang="tr-TR" smtClean="0"/>
          </a:p>
        </p:txBody>
      </p:sp>
      <p:sp>
        <p:nvSpPr>
          <p:cNvPr id="187395" name="Rectangle 2"/>
          <p:cNvSpPr>
            <a:spLocks noGrp="1" noRot="1" noChangeAspect="1" noChangeArrowheads="1" noTextEdit="1"/>
          </p:cNvSpPr>
          <p:nvPr>
            <p:ph type="sldImg"/>
          </p:nvPr>
        </p:nvSpPr>
        <p:spPr>
          <a:ln/>
        </p:spPr>
      </p:sp>
      <p:sp>
        <p:nvSpPr>
          <p:cNvPr id="187396" name="Rectangle 3"/>
          <p:cNvSpPr>
            <a:spLocks noGrp="1" noChangeArrowheads="1"/>
          </p:cNvSpPr>
          <p:nvPr>
            <p:ph type="body" idx="1"/>
          </p:nvPr>
        </p:nvSpPr>
        <p:spPr>
          <a:noFill/>
          <a:ln/>
        </p:spPr>
        <p:txBody>
          <a:bodyPr/>
          <a:lstStyle/>
          <a:p>
            <a:pPr eaLnBrk="1" hangingPunct="1"/>
            <a:r>
              <a:rPr lang="en-US" smtClean="0"/>
              <a:t>There are two basic types of germplasm preservation using micropropagation techniques</a:t>
            </a: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1 Slayt Görüntüsü Yer Tutucusu"/>
          <p:cNvSpPr>
            <a:spLocks noGrp="1" noRot="1" noChangeAspect="1" noTextEdit="1"/>
          </p:cNvSpPr>
          <p:nvPr>
            <p:ph type="sldImg"/>
          </p:nvPr>
        </p:nvSpPr>
        <p:spPr>
          <a:ln/>
        </p:spPr>
      </p:sp>
      <p:sp>
        <p:nvSpPr>
          <p:cNvPr id="188419" name="2 Not Yer Tutucusu"/>
          <p:cNvSpPr>
            <a:spLocks noGrp="1"/>
          </p:cNvSpPr>
          <p:nvPr>
            <p:ph type="body" idx="1"/>
          </p:nvPr>
        </p:nvSpPr>
        <p:spPr>
          <a:noFill/>
          <a:ln/>
        </p:spPr>
        <p:txBody>
          <a:bodyPr/>
          <a:lstStyle/>
          <a:p>
            <a:pPr eaLnBrk="1" hangingPunct="1"/>
            <a:endParaRPr lang="en-US" smtClean="0"/>
          </a:p>
        </p:txBody>
      </p:sp>
      <p:sp>
        <p:nvSpPr>
          <p:cNvPr id="188420" name="3 Slayt Numarası Yer Tutucusu"/>
          <p:cNvSpPr>
            <a:spLocks noGrp="1"/>
          </p:cNvSpPr>
          <p:nvPr>
            <p:ph type="sldNum" sz="quarter" idx="5"/>
          </p:nvPr>
        </p:nvSpPr>
        <p:spPr>
          <a:noFill/>
        </p:spPr>
        <p:txBody>
          <a:bodyPr/>
          <a:lstStyle/>
          <a:p>
            <a:fld id="{D2D4DCCD-9FEE-4D6F-901A-58FD3752B500}" type="slidenum">
              <a:rPr lang="tr-TR" smtClean="0"/>
              <a:pPr/>
              <a:t>76</a:t>
            </a:fld>
            <a:endParaRPr lang="tr-TR"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1 Slayt Görüntüsü Yer Tutucusu"/>
          <p:cNvSpPr>
            <a:spLocks noGrp="1" noRot="1" noChangeAspect="1" noTextEdit="1"/>
          </p:cNvSpPr>
          <p:nvPr>
            <p:ph type="sldImg"/>
          </p:nvPr>
        </p:nvSpPr>
        <p:spPr>
          <a:ln/>
        </p:spPr>
      </p:sp>
      <p:sp>
        <p:nvSpPr>
          <p:cNvPr id="189443" name="2 Not Yer Tutucusu"/>
          <p:cNvSpPr>
            <a:spLocks noGrp="1"/>
          </p:cNvSpPr>
          <p:nvPr>
            <p:ph type="body" idx="1"/>
          </p:nvPr>
        </p:nvSpPr>
        <p:spPr>
          <a:noFill/>
          <a:ln/>
        </p:spPr>
        <p:txBody>
          <a:bodyPr/>
          <a:lstStyle/>
          <a:p>
            <a:pPr eaLnBrk="1" hangingPunct="1"/>
            <a:endParaRPr lang="en-US" smtClean="0"/>
          </a:p>
        </p:txBody>
      </p:sp>
      <p:sp>
        <p:nvSpPr>
          <p:cNvPr id="189444" name="3 Slayt Numarası Yer Tutucusu"/>
          <p:cNvSpPr>
            <a:spLocks noGrp="1"/>
          </p:cNvSpPr>
          <p:nvPr>
            <p:ph type="sldNum" sz="quarter" idx="5"/>
          </p:nvPr>
        </p:nvSpPr>
        <p:spPr>
          <a:noFill/>
        </p:spPr>
        <p:txBody>
          <a:bodyPr/>
          <a:lstStyle/>
          <a:p>
            <a:fld id="{A6025C1C-A3BD-4F08-A7E4-8E327BD01D8E}" type="slidenum">
              <a:rPr lang="tr-TR" smtClean="0"/>
              <a:pPr/>
              <a:t>84</a:t>
            </a:fld>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1 Slayt Görüntüsü Yer Tutucusu"/>
          <p:cNvSpPr>
            <a:spLocks noGrp="1" noRot="1" noChangeAspect="1" noTextEdit="1"/>
          </p:cNvSpPr>
          <p:nvPr>
            <p:ph type="sldImg"/>
          </p:nvPr>
        </p:nvSpPr>
        <p:spPr>
          <a:ln/>
        </p:spPr>
      </p:sp>
      <p:sp>
        <p:nvSpPr>
          <p:cNvPr id="125955" name="2 Not Yer Tutucusu"/>
          <p:cNvSpPr>
            <a:spLocks noGrp="1"/>
          </p:cNvSpPr>
          <p:nvPr>
            <p:ph type="body" idx="1"/>
          </p:nvPr>
        </p:nvSpPr>
        <p:spPr>
          <a:noFill/>
          <a:ln/>
        </p:spPr>
        <p:txBody>
          <a:bodyPr/>
          <a:lstStyle/>
          <a:p>
            <a:endParaRPr lang="en-US" smtClean="0"/>
          </a:p>
        </p:txBody>
      </p:sp>
      <p:sp>
        <p:nvSpPr>
          <p:cNvPr id="125956" name="3 Slayt Numarası Yer Tutucusu"/>
          <p:cNvSpPr>
            <a:spLocks noGrp="1"/>
          </p:cNvSpPr>
          <p:nvPr>
            <p:ph type="sldNum" sz="quarter" idx="5"/>
          </p:nvPr>
        </p:nvSpPr>
        <p:spPr>
          <a:noFill/>
        </p:spPr>
        <p:txBody>
          <a:bodyPr/>
          <a:lstStyle/>
          <a:p>
            <a:fld id="{EC236478-A475-49E9-B465-3D5A2FAB4F2A}" type="slidenum">
              <a:rPr lang="tr-TR" smtClean="0"/>
              <a:pPr/>
              <a:t>7</a:t>
            </a:fld>
            <a:endParaRPr lang="tr-TR"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1 Slayt Görüntüsü Yer Tutucusu"/>
          <p:cNvSpPr>
            <a:spLocks noGrp="1" noRot="1" noChangeAspect="1" noTextEdit="1"/>
          </p:cNvSpPr>
          <p:nvPr>
            <p:ph type="sldImg"/>
          </p:nvPr>
        </p:nvSpPr>
        <p:spPr>
          <a:ln/>
        </p:spPr>
      </p:sp>
      <p:sp>
        <p:nvSpPr>
          <p:cNvPr id="190467" name="2 Not Yer Tutucusu"/>
          <p:cNvSpPr>
            <a:spLocks noGrp="1"/>
          </p:cNvSpPr>
          <p:nvPr>
            <p:ph type="body" idx="1"/>
          </p:nvPr>
        </p:nvSpPr>
        <p:spPr>
          <a:noFill/>
          <a:ln/>
        </p:spPr>
        <p:txBody>
          <a:bodyPr/>
          <a:lstStyle/>
          <a:p>
            <a:pPr eaLnBrk="1" hangingPunct="1"/>
            <a:endParaRPr lang="en-US" smtClean="0"/>
          </a:p>
        </p:txBody>
      </p:sp>
      <p:sp>
        <p:nvSpPr>
          <p:cNvPr id="190468" name="3 Slayt Numarası Yer Tutucusu"/>
          <p:cNvSpPr>
            <a:spLocks noGrp="1"/>
          </p:cNvSpPr>
          <p:nvPr>
            <p:ph type="sldNum" sz="quarter" idx="5"/>
          </p:nvPr>
        </p:nvSpPr>
        <p:spPr>
          <a:noFill/>
        </p:spPr>
        <p:txBody>
          <a:bodyPr/>
          <a:lstStyle/>
          <a:p>
            <a:fld id="{7F9F45E8-7222-41D7-8384-3233C8F1FF46}" type="slidenum">
              <a:rPr lang="tr-TR" smtClean="0"/>
              <a:pPr/>
              <a:t>85</a:t>
            </a:fld>
            <a:endParaRPr lang="tr-TR"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1 Slayt Görüntüsü Yer Tutucusu"/>
          <p:cNvSpPr>
            <a:spLocks noGrp="1" noRot="1" noChangeAspect="1" noTextEdit="1"/>
          </p:cNvSpPr>
          <p:nvPr>
            <p:ph type="sldImg"/>
          </p:nvPr>
        </p:nvSpPr>
        <p:spPr>
          <a:ln/>
        </p:spPr>
      </p:sp>
      <p:sp>
        <p:nvSpPr>
          <p:cNvPr id="191491" name="2 Not Yer Tutucusu"/>
          <p:cNvSpPr>
            <a:spLocks noGrp="1"/>
          </p:cNvSpPr>
          <p:nvPr>
            <p:ph type="body" idx="1"/>
          </p:nvPr>
        </p:nvSpPr>
        <p:spPr>
          <a:noFill/>
          <a:ln/>
        </p:spPr>
        <p:txBody>
          <a:bodyPr/>
          <a:lstStyle/>
          <a:p>
            <a:pPr eaLnBrk="1" hangingPunct="1"/>
            <a:endParaRPr lang="en-US" smtClean="0"/>
          </a:p>
        </p:txBody>
      </p:sp>
      <p:sp>
        <p:nvSpPr>
          <p:cNvPr id="191492" name="3 Slayt Numarası Yer Tutucusu"/>
          <p:cNvSpPr>
            <a:spLocks noGrp="1"/>
          </p:cNvSpPr>
          <p:nvPr>
            <p:ph type="sldNum" sz="quarter" idx="5"/>
          </p:nvPr>
        </p:nvSpPr>
        <p:spPr>
          <a:noFill/>
        </p:spPr>
        <p:txBody>
          <a:bodyPr/>
          <a:lstStyle/>
          <a:p>
            <a:fld id="{9EA644D5-A6FC-49A6-B658-F839A14BCE7F}" type="slidenum">
              <a:rPr lang="tr-TR" smtClean="0"/>
              <a:pPr/>
              <a:t>88</a:t>
            </a:fld>
            <a:endParaRPr lang="tr-TR"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1 Slayt Görüntüsü Yer Tutucusu"/>
          <p:cNvSpPr>
            <a:spLocks noGrp="1" noRot="1" noChangeAspect="1" noTextEdit="1"/>
          </p:cNvSpPr>
          <p:nvPr>
            <p:ph type="sldImg"/>
          </p:nvPr>
        </p:nvSpPr>
        <p:spPr>
          <a:ln/>
        </p:spPr>
      </p:sp>
      <p:sp>
        <p:nvSpPr>
          <p:cNvPr id="192515" name="2 Not Yer Tutucusu"/>
          <p:cNvSpPr>
            <a:spLocks noGrp="1"/>
          </p:cNvSpPr>
          <p:nvPr>
            <p:ph type="body" idx="1"/>
          </p:nvPr>
        </p:nvSpPr>
        <p:spPr>
          <a:noFill/>
          <a:ln/>
        </p:spPr>
        <p:txBody>
          <a:bodyPr/>
          <a:lstStyle/>
          <a:p>
            <a:pPr eaLnBrk="1" hangingPunct="1"/>
            <a:endParaRPr lang="en-US" smtClean="0"/>
          </a:p>
        </p:txBody>
      </p:sp>
      <p:sp>
        <p:nvSpPr>
          <p:cNvPr id="192516" name="3 Slayt Numarası Yer Tutucusu"/>
          <p:cNvSpPr>
            <a:spLocks noGrp="1"/>
          </p:cNvSpPr>
          <p:nvPr>
            <p:ph type="sldNum" sz="quarter" idx="5"/>
          </p:nvPr>
        </p:nvSpPr>
        <p:spPr>
          <a:noFill/>
        </p:spPr>
        <p:txBody>
          <a:bodyPr/>
          <a:lstStyle/>
          <a:p>
            <a:fld id="{39890512-4096-4075-A883-A912D6400193}" type="slidenum">
              <a:rPr lang="tr-TR" smtClean="0"/>
              <a:pPr/>
              <a:t>91</a:t>
            </a:fld>
            <a:endParaRPr lang="tr-TR" smtClean="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1 Slayt Görüntüsü Yer Tutucusu"/>
          <p:cNvSpPr>
            <a:spLocks noGrp="1" noRot="1" noChangeAspect="1" noTextEdit="1"/>
          </p:cNvSpPr>
          <p:nvPr>
            <p:ph type="sldImg"/>
          </p:nvPr>
        </p:nvSpPr>
        <p:spPr>
          <a:ln/>
        </p:spPr>
      </p:sp>
      <p:sp>
        <p:nvSpPr>
          <p:cNvPr id="193539" name="2 Not Yer Tutucusu"/>
          <p:cNvSpPr>
            <a:spLocks noGrp="1"/>
          </p:cNvSpPr>
          <p:nvPr>
            <p:ph type="body" idx="1"/>
          </p:nvPr>
        </p:nvSpPr>
        <p:spPr>
          <a:noFill/>
          <a:ln/>
        </p:spPr>
        <p:txBody>
          <a:bodyPr/>
          <a:lstStyle/>
          <a:p>
            <a:pPr eaLnBrk="1" hangingPunct="1"/>
            <a:endParaRPr lang="en-US" smtClean="0"/>
          </a:p>
        </p:txBody>
      </p:sp>
      <p:sp>
        <p:nvSpPr>
          <p:cNvPr id="193540" name="3 Slayt Numarası Yer Tutucusu"/>
          <p:cNvSpPr>
            <a:spLocks noGrp="1"/>
          </p:cNvSpPr>
          <p:nvPr>
            <p:ph type="sldNum" sz="quarter" idx="5"/>
          </p:nvPr>
        </p:nvSpPr>
        <p:spPr>
          <a:noFill/>
        </p:spPr>
        <p:txBody>
          <a:bodyPr/>
          <a:lstStyle/>
          <a:p>
            <a:fld id="{9025340E-EB17-4FA0-94FF-C0979DAF2D9B}" type="slidenum">
              <a:rPr lang="tr-TR" smtClean="0"/>
              <a:pPr/>
              <a:t>92</a:t>
            </a:fld>
            <a:endParaRPr lang="tr-TR" smtClean="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1 Slayt Görüntüsü Yer Tutucusu"/>
          <p:cNvSpPr>
            <a:spLocks noGrp="1" noRot="1" noChangeAspect="1" noTextEdit="1"/>
          </p:cNvSpPr>
          <p:nvPr>
            <p:ph type="sldImg"/>
          </p:nvPr>
        </p:nvSpPr>
        <p:spPr>
          <a:ln/>
        </p:spPr>
      </p:sp>
      <p:sp>
        <p:nvSpPr>
          <p:cNvPr id="194563" name="2 Not Yer Tutucusu"/>
          <p:cNvSpPr>
            <a:spLocks noGrp="1"/>
          </p:cNvSpPr>
          <p:nvPr>
            <p:ph type="body" idx="1"/>
          </p:nvPr>
        </p:nvSpPr>
        <p:spPr>
          <a:noFill/>
          <a:ln/>
        </p:spPr>
        <p:txBody>
          <a:bodyPr/>
          <a:lstStyle/>
          <a:p>
            <a:pPr eaLnBrk="1" hangingPunct="1"/>
            <a:endParaRPr lang="en-US" smtClean="0"/>
          </a:p>
        </p:txBody>
      </p:sp>
      <p:sp>
        <p:nvSpPr>
          <p:cNvPr id="194564" name="3 Slayt Numarası Yer Tutucusu"/>
          <p:cNvSpPr>
            <a:spLocks noGrp="1"/>
          </p:cNvSpPr>
          <p:nvPr>
            <p:ph type="sldNum" sz="quarter" idx="5"/>
          </p:nvPr>
        </p:nvSpPr>
        <p:spPr>
          <a:noFill/>
        </p:spPr>
        <p:txBody>
          <a:bodyPr/>
          <a:lstStyle/>
          <a:p>
            <a:fld id="{B974B456-F633-42DE-87A1-BE07A0CB18AF}" type="slidenum">
              <a:rPr lang="tr-TR" smtClean="0"/>
              <a:pPr/>
              <a:t>93</a:t>
            </a:fld>
            <a:endParaRPr lang="tr-TR" smtClean="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1 Slayt Görüntüsü Yer Tutucusu"/>
          <p:cNvSpPr>
            <a:spLocks noGrp="1" noRot="1" noChangeAspect="1" noTextEdit="1"/>
          </p:cNvSpPr>
          <p:nvPr>
            <p:ph type="sldImg"/>
          </p:nvPr>
        </p:nvSpPr>
        <p:spPr>
          <a:ln/>
        </p:spPr>
      </p:sp>
      <p:sp>
        <p:nvSpPr>
          <p:cNvPr id="195587" name="2 Not Yer Tutucusu"/>
          <p:cNvSpPr>
            <a:spLocks noGrp="1"/>
          </p:cNvSpPr>
          <p:nvPr>
            <p:ph type="body" idx="1"/>
          </p:nvPr>
        </p:nvSpPr>
        <p:spPr>
          <a:noFill/>
          <a:ln/>
        </p:spPr>
        <p:txBody>
          <a:bodyPr/>
          <a:lstStyle/>
          <a:p>
            <a:pPr eaLnBrk="1" hangingPunct="1"/>
            <a:endParaRPr lang="en-US" smtClean="0"/>
          </a:p>
        </p:txBody>
      </p:sp>
      <p:sp>
        <p:nvSpPr>
          <p:cNvPr id="195588" name="3 Slayt Numarası Yer Tutucusu"/>
          <p:cNvSpPr>
            <a:spLocks noGrp="1"/>
          </p:cNvSpPr>
          <p:nvPr>
            <p:ph type="sldNum" sz="quarter" idx="5"/>
          </p:nvPr>
        </p:nvSpPr>
        <p:spPr>
          <a:noFill/>
        </p:spPr>
        <p:txBody>
          <a:bodyPr/>
          <a:lstStyle/>
          <a:p>
            <a:fld id="{4DA7144B-E091-47BF-82D9-F0F4E1545B20}" type="slidenum">
              <a:rPr lang="tr-TR" smtClean="0"/>
              <a:pPr/>
              <a:t>94</a:t>
            </a:fld>
            <a:endParaRPr lang="tr-TR" smtClean="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1 Slayt Görüntüsü Yer Tutucusu"/>
          <p:cNvSpPr>
            <a:spLocks noGrp="1" noRot="1" noChangeAspect="1" noTextEdit="1"/>
          </p:cNvSpPr>
          <p:nvPr>
            <p:ph type="sldImg"/>
          </p:nvPr>
        </p:nvSpPr>
        <p:spPr>
          <a:ln/>
        </p:spPr>
      </p:sp>
      <p:sp>
        <p:nvSpPr>
          <p:cNvPr id="196611" name="2 Not Yer Tutucusu"/>
          <p:cNvSpPr>
            <a:spLocks noGrp="1"/>
          </p:cNvSpPr>
          <p:nvPr>
            <p:ph type="body" idx="1"/>
          </p:nvPr>
        </p:nvSpPr>
        <p:spPr>
          <a:noFill/>
          <a:ln/>
        </p:spPr>
        <p:txBody>
          <a:bodyPr/>
          <a:lstStyle/>
          <a:p>
            <a:pPr eaLnBrk="1" hangingPunct="1"/>
            <a:endParaRPr lang="en-US" smtClean="0"/>
          </a:p>
        </p:txBody>
      </p:sp>
      <p:sp>
        <p:nvSpPr>
          <p:cNvPr id="196612" name="3 Slayt Numarası Yer Tutucusu"/>
          <p:cNvSpPr>
            <a:spLocks noGrp="1"/>
          </p:cNvSpPr>
          <p:nvPr>
            <p:ph type="sldNum" sz="quarter" idx="5"/>
          </p:nvPr>
        </p:nvSpPr>
        <p:spPr>
          <a:noFill/>
        </p:spPr>
        <p:txBody>
          <a:bodyPr/>
          <a:lstStyle/>
          <a:p>
            <a:fld id="{929D8816-7801-4592-AEE5-2B83F3B5A739}" type="slidenum">
              <a:rPr lang="tr-TR" smtClean="0"/>
              <a:pPr/>
              <a:t>97</a:t>
            </a:fld>
            <a:endParaRPr lang="tr-TR" smtClean="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1 Slayt Görüntüsü Yer Tutucusu"/>
          <p:cNvSpPr>
            <a:spLocks noGrp="1" noRot="1" noChangeAspect="1" noTextEdit="1"/>
          </p:cNvSpPr>
          <p:nvPr>
            <p:ph type="sldImg"/>
          </p:nvPr>
        </p:nvSpPr>
        <p:spPr>
          <a:ln/>
        </p:spPr>
      </p:sp>
      <p:sp>
        <p:nvSpPr>
          <p:cNvPr id="197635" name="2 Not Yer Tutucusu"/>
          <p:cNvSpPr>
            <a:spLocks noGrp="1"/>
          </p:cNvSpPr>
          <p:nvPr>
            <p:ph type="body" idx="1"/>
          </p:nvPr>
        </p:nvSpPr>
        <p:spPr>
          <a:noFill/>
          <a:ln/>
        </p:spPr>
        <p:txBody>
          <a:bodyPr/>
          <a:lstStyle/>
          <a:p>
            <a:pPr eaLnBrk="1" hangingPunct="1"/>
            <a:endParaRPr lang="en-US" smtClean="0"/>
          </a:p>
        </p:txBody>
      </p:sp>
      <p:sp>
        <p:nvSpPr>
          <p:cNvPr id="197636" name="3 Slayt Numarası Yer Tutucusu"/>
          <p:cNvSpPr>
            <a:spLocks noGrp="1"/>
          </p:cNvSpPr>
          <p:nvPr>
            <p:ph type="sldNum" sz="quarter" idx="5"/>
          </p:nvPr>
        </p:nvSpPr>
        <p:spPr>
          <a:noFill/>
        </p:spPr>
        <p:txBody>
          <a:bodyPr/>
          <a:lstStyle/>
          <a:p>
            <a:fld id="{11FBF460-9ECB-4AE3-BEFA-173A3386CAA1}" type="slidenum">
              <a:rPr lang="tr-TR" smtClean="0"/>
              <a:pPr/>
              <a:t>98</a:t>
            </a:fld>
            <a:endParaRPr lang="tr-TR" smtClean="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1 Slayt Görüntüsü Yer Tutucusu"/>
          <p:cNvSpPr>
            <a:spLocks noGrp="1" noRot="1" noChangeAspect="1" noTextEdit="1"/>
          </p:cNvSpPr>
          <p:nvPr>
            <p:ph type="sldImg"/>
          </p:nvPr>
        </p:nvSpPr>
        <p:spPr>
          <a:ln/>
        </p:spPr>
      </p:sp>
      <p:sp>
        <p:nvSpPr>
          <p:cNvPr id="198659" name="2 Not Yer Tutucusu"/>
          <p:cNvSpPr>
            <a:spLocks noGrp="1"/>
          </p:cNvSpPr>
          <p:nvPr>
            <p:ph type="body" idx="1"/>
          </p:nvPr>
        </p:nvSpPr>
        <p:spPr>
          <a:noFill/>
          <a:ln/>
        </p:spPr>
        <p:txBody>
          <a:bodyPr/>
          <a:lstStyle/>
          <a:p>
            <a:pPr eaLnBrk="1" hangingPunct="1"/>
            <a:endParaRPr lang="en-US" smtClean="0"/>
          </a:p>
        </p:txBody>
      </p:sp>
      <p:sp>
        <p:nvSpPr>
          <p:cNvPr id="198660" name="3 Slayt Numarası Yer Tutucusu"/>
          <p:cNvSpPr>
            <a:spLocks noGrp="1"/>
          </p:cNvSpPr>
          <p:nvPr>
            <p:ph type="sldNum" sz="quarter" idx="5"/>
          </p:nvPr>
        </p:nvSpPr>
        <p:spPr>
          <a:noFill/>
        </p:spPr>
        <p:txBody>
          <a:bodyPr/>
          <a:lstStyle/>
          <a:p>
            <a:fld id="{20665F84-FF4E-43F4-B919-00D8EA06A1B2}" type="slidenum">
              <a:rPr lang="tr-TR" smtClean="0"/>
              <a:pPr/>
              <a:t>99</a:t>
            </a:fld>
            <a:endParaRPr lang="tr-TR" smtClean="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1 Slayt Görüntüsü Yer Tutucusu"/>
          <p:cNvSpPr>
            <a:spLocks noGrp="1" noRot="1" noChangeAspect="1" noTextEdit="1"/>
          </p:cNvSpPr>
          <p:nvPr>
            <p:ph type="sldImg"/>
          </p:nvPr>
        </p:nvSpPr>
        <p:spPr>
          <a:ln/>
        </p:spPr>
      </p:sp>
      <p:sp>
        <p:nvSpPr>
          <p:cNvPr id="199683" name="2 Not Yer Tutucusu"/>
          <p:cNvSpPr>
            <a:spLocks noGrp="1"/>
          </p:cNvSpPr>
          <p:nvPr>
            <p:ph type="body" idx="1"/>
          </p:nvPr>
        </p:nvSpPr>
        <p:spPr>
          <a:noFill/>
          <a:ln/>
        </p:spPr>
        <p:txBody>
          <a:bodyPr/>
          <a:lstStyle/>
          <a:p>
            <a:pPr eaLnBrk="1" hangingPunct="1"/>
            <a:endParaRPr lang="en-US" smtClean="0"/>
          </a:p>
        </p:txBody>
      </p:sp>
      <p:sp>
        <p:nvSpPr>
          <p:cNvPr id="199684" name="3 Slayt Numarası Yer Tutucusu"/>
          <p:cNvSpPr>
            <a:spLocks noGrp="1"/>
          </p:cNvSpPr>
          <p:nvPr>
            <p:ph type="sldNum" sz="quarter" idx="5"/>
          </p:nvPr>
        </p:nvSpPr>
        <p:spPr>
          <a:noFill/>
        </p:spPr>
        <p:txBody>
          <a:bodyPr/>
          <a:lstStyle/>
          <a:p>
            <a:fld id="{4280F522-8528-463C-ADE1-8FB40A960DBF}" type="slidenum">
              <a:rPr lang="tr-TR" smtClean="0"/>
              <a:pPr/>
              <a:t>100</a:t>
            </a:fld>
            <a:endParaRPr 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1 Slayt Görüntüsü Yer Tutucusu"/>
          <p:cNvSpPr>
            <a:spLocks noGrp="1" noRot="1" noChangeAspect="1" noTextEdit="1"/>
          </p:cNvSpPr>
          <p:nvPr>
            <p:ph type="sldImg"/>
          </p:nvPr>
        </p:nvSpPr>
        <p:spPr>
          <a:ln/>
        </p:spPr>
      </p:sp>
      <p:sp>
        <p:nvSpPr>
          <p:cNvPr id="126979" name="2 Not Yer Tutucusu"/>
          <p:cNvSpPr>
            <a:spLocks noGrp="1"/>
          </p:cNvSpPr>
          <p:nvPr>
            <p:ph type="body" idx="1"/>
          </p:nvPr>
        </p:nvSpPr>
        <p:spPr>
          <a:noFill/>
          <a:ln/>
        </p:spPr>
        <p:txBody>
          <a:bodyPr/>
          <a:lstStyle/>
          <a:p>
            <a:endParaRPr lang="en-US" smtClean="0"/>
          </a:p>
        </p:txBody>
      </p:sp>
      <p:sp>
        <p:nvSpPr>
          <p:cNvPr id="126980" name="3 Slayt Numarası Yer Tutucusu"/>
          <p:cNvSpPr>
            <a:spLocks noGrp="1"/>
          </p:cNvSpPr>
          <p:nvPr>
            <p:ph type="sldNum" sz="quarter" idx="5"/>
          </p:nvPr>
        </p:nvSpPr>
        <p:spPr>
          <a:noFill/>
        </p:spPr>
        <p:txBody>
          <a:bodyPr/>
          <a:lstStyle/>
          <a:p>
            <a:fld id="{D142F672-BFBD-4F74-8491-152ECE05BDD3}" type="slidenum">
              <a:rPr lang="tr-TR" smtClean="0"/>
              <a:pPr/>
              <a:t>8</a:t>
            </a:fld>
            <a:endParaRPr lang="tr-TR" smtClean="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1 Slayt Görüntüsü Yer Tutucusu"/>
          <p:cNvSpPr>
            <a:spLocks noGrp="1" noRot="1" noChangeAspect="1" noTextEdit="1"/>
          </p:cNvSpPr>
          <p:nvPr>
            <p:ph type="sldImg"/>
          </p:nvPr>
        </p:nvSpPr>
        <p:spPr>
          <a:ln/>
        </p:spPr>
      </p:sp>
      <p:sp>
        <p:nvSpPr>
          <p:cNvPr id="200707" name="2 Not Yer Tutucusu"/>
          <p:cNvSpPr>
            <a:spLocks noGrp="1"/>
          </p:cNvSpPr>
          <p:nvPr>
            <p:ph type="body" idx="1"/>
          </p:nvPr>
        </p:nvSpPr>
        <p:spPr>
          <a:noFill/>
          <a:ln/>
        </p:spPr>
        <p:txBody>
          <a:bodyPr/>
          <a:lstStyle/>
          <a:p>
            <a:pPr eaLnBrk="1" hangingPunct="1"/>
            <a:endParaRPr lang="en-US" smtClean="0"/>
          </a:p>
        </p:txBody>
      </p:sp>
      <p:sp>
        <p:nvSpPr>
          <p:cNvPr id="200708" name="3 Slayt Numarası Yer Tutucusu"/>
          <p:cNvSpPr>
            <a:spLocks noGrp="1"/>
          </p:cNvSpPr>
          <p:nvPr>
            <p:ph type="sldNum" sz="quarter" idx="5"/>
          </p:nvPr>
        </p:nvSpPr>
        <p:spPr>
          <a:noFill/>
        </p:spPr>
        <p:txBody>
          <a:bodyPr/>
          <a:lstStyle/>
          <a:p>
            <a:fld id="{A7418505-B5B1-44BF-97ED-3DFF58991A46}" type="slidenum">
              <a:rPr lang="tr-TR" smtClean="0"/>
              <a:pPr/>
              <a:t>101</a:t>
            </a:fld>
            <a:endParaRPr lang="tr-TR" smtClean="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1 Slayt Görüntüsü Yer Tutucusu"/>
          <p:cNvSpPr>
            <a:spLocks noGrp="1" noRot="1" noChangeAspect="1" noTextEdit="1"/>
          </p:cNvSpPr>
          <p:nvPr>
            <p:ph type="sldImg"/>
          </p:nvPr>
        </p:nvSpPr>
        <p:spPr>
          <a:ln/>
        </p:spPr>
      </p:sp>
      <p:sp>
        <p:nvSpPr>
          <p:cNvPr id="201731" name="2 Not Yer Tutucusu"/>
          <p:cNvSpPr>
            <a:spLocks noGrp="1"/>
          </p:cNvSpPr>
          <p:nvPr>
            <p:ph type="body" idx="1"/>
          </p:nvPr>
        </p:nvSpPr>
        <p:spPr>
          <a:noFill/>
          <a:ln/>
        </p:spPr>
        <p:txBody>
          <a:bodyPr/>
          <a:lstStyle/>
          <a:p>
            <a:pPr eaLnBrk="1" hangingPunct="1"/>
            <a:endParaRPr lang="en-US" smtClean="0"/>
          </a:p>
        </p:txBody>
      </p:sp>
      <p:sp>
        <p:nvSpPr>
          <p:cNvPr id="201732" name="3 Slayt Numarası Yer Tutucusu"/>
          <p:cNvSpPr>
            <a:spLocks noGrp="1"/>
          </p:cNvSpPr>
          <p:nvPr>
            <p:ph type="sldNum" sz="quarter" idx="5"/>
          </p:nvPr>
        </p:nvSpPr>
        <p:spPr>
          <a:noFill/>
        </p:spPr>
        <p:txBody>
          <a:bodyPr/>
          <a:lstStyle/>
          <a:p>
            <a:fld id="{48CD97EB-ABD6-41F4-A0F8-6E025DE30788}" type="slidenum">
              <a:rPr lang="tr-TR" smtClean="0"/>
              <a:pPr/>
              <a:t>102</a:t>
            </a:fld>
            <a:endParaRPr lang="tr-TR" smtClean="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1 Slayt Görüntüsü Yer Tutucusu"/>
          <p:cNvSpPr>
            <a:spLocks noGrp="1" noRot="1" noChangeAspect="1" noTextEdit="1"/>
          </p:cNvSpPr>
          <p:nvPr>
            <p:ph type="sldImg"/>
          </p:nvPr>
        </p:nvSpPr>
        <p:spPr>
          <a:ln/>
        </p:spPr>
      </p:sp>
      <p:sp>
        <p:nvSpPr>
          <p:cNvPr id="202755" name="2 Not Yer Tutucusu"/>
          <p:cNvSpPr>
            <a:spLocks noGrp="1"/>
          </p:cNvSpPr>
          <p:nvPr>
            <p:ph type="body" idx="1"/>
          </p:nvPr>
        </p:nvSpPr>
        <p:spPr>
          <a:noFill/>
          <a:ln/>
        </p:spPr>
        <p:txBody>
          <a:bodyPr/>
          <a:lstStyle/>
          <a:p>
            <a:pPr eaLnBrk="1" hangingPunct="1"/>
            <a:endParaRPr lang="en-US" smtClean="0"/>
          </a:p>
        </p:txBody>
      </p:sp>
      <p:sp>
        <p:nvSpPr>
          <p:cNvPr id="202756" name="3 Slayt Numarası Yer Tutucusu"/>
          <p:cNvSpPr>
            <a:spLocks noGrp="1"/>
          </p:cNvSpPr>
          <p:nvPr>
            <p:ph type="sldNum" sz="quarter" idx="5"/>
          </p:nvPr>
        </p:nvSpPr>
        <p:spPr>
          <a:noFill/>
        </p:spPr>
        <p:txBody>
          <a:bodyPr/>
          <a:lstStyle/>
          <a:p>
            <a:fld id="{4F59E096-F8C8-4E30-93A8-A7659F60CD0E}" type="slidenum">
              <a:rPr lang="tr-TR" smtClean="0"/>
              <a:pPr/>
              <a:t>104</a:t>
            </a:fld>
            <a:endParaRPr lang="tr-TR" smtClean="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1 Slayt Görüntüsü Yer Tutucusu"/>
          <p:cNvSpPr>
            <a:spLocks noGrp="1" noRot="1" noChangeAspect="1" noTextEdit="1"/>
          </p:cNvSpPr>
          <p:nvPr>
            <p:ph type="sldImg"/>
          </p:nvPr>
        </p:nvSpPr>
        <p:spPr>
          <a:ln/>
        </p:spPr>
      </p:sp>
      <p:sp>
        <p:nvSpPr>
          <p:cNvPr id="203779" name="2 Not Yer Tutucusu"/>
          <p:cNvSpPr>
            <a:spLocks noGrp="1"/>
          </p:cNvSpPr>
          <p:nvPr>
            <p:ph type="body" idx="1"/>
          </p:nvPr>
        </p:nvSpPr>
        <p:spPr>
          <a:noFill/>
          <a:ln/>
        </p:spPr>
        <p:txBody>
          <a:bodyPr/>
          <a:lstStyle/>
          <a:p>
            <a:pPr eaLnBrk="1" hangingPunct="1"/>
            <a:endParaRPr lang="en-US" smtClean="0"/>
          </a:p>
        </p:txBody>
      </p:sp>
      <p:sp>
        <p:nvSpPr>
          <p:cNvPr id="203780" name="3 Slayt Numarası Yer Tutucusu"/>
          <p:cNvSpPr>
            <a:spLocks noGrp="1"/>
          </p:cNvSpPr>
          <p:nvPr>
            <p:ph type="sldNum" sz="quarter" idx="5"/>
          </p:nvPr>
        </p:nvSpPr>
        <p:spPr>
          <a:noFill/>
        </p:spPr>
        <p:txBody>
          <a:bodyPr/>
          <a:lstStyle/>
          <a:p>
            <a:fld id="{079E995D-2BD7-4CB1-B5BC-048E89794120}" type="slidenum">
              <a:rPr lang="tr-TR" smtClean="0"/>
              <a:pPr/>
              <a:t>105</a:t>
            </a:fld>
            <a:endParaRPr lang="tr-TR" smtClean="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1 Slayt Görüntüsü Yer Tutucusu"/>
          <p:cNvSpPr>
            <a:spLocks noGrp="1" noRot="1" noChangeAspect="1" noTextEdit="1"/>
          </p:cNvSpPr>
          <p:nvPr>
            <p:ph type="sldImg"/>
          </p:nvPr>
        </p:nvSpPr>
        <p:spPr>
          <a:ln/>
        </p:spPr>
      </p:sp>
      <p:sp>
        <p:nvSpPr>
          <p:cNvPr id="204803" name="2 Not Yer Tutucusu"/>
          <p:cNvSpPr>
            <a:spLocks noGrp="1"/>
          </p:cNvSpPr>
          <p:nvPr>
            <p:ph type="body" idx="1"/>
          </p:nvPr>
        </p:nvSpPr>
        <p:spPr>
          <a:noFill/>
          <a:ln/>
        </p:spPr>
        <p:txBody>
          <a:bodyPr/>
          <a:lstStyle/>
          <a:p>
            <a:pPr eaLnBrk="1" hangingPunct="1"/>
            <a:endParaRPr lang="en-US" smtClean="0"/>
          </a:p>
        </p:txBody>
      </p:sp>
      <p:sp>
        <p:nvSpPr>
          <p:cNvPr id="204804" name="3 Slayt Numarası Yer Tutucusu"/>
          <p:cNvSpPr>
            <a:spLocks noGrp="1"/>
          </p:cNvSpPr>
          <p:nvPr>
            <p:ph type="sldNum" sz="quarter" idx="5"/>
          </p:nvPr>
        </p:nvSpPr>
        <p:spPr>
          <a:noFill/>
        </p:spPr>
        <p:txBody>
          <a:bodyPr/>
          <a:lstStyle/>
          <a:p>
            <a:fld id="{7D3621F4-BCFC-49DB-8EF0-1396DCCE8968}" type="slidenum">
              <a:rPr lang="tr-TR" smtClean="0"/>
              <a:pPr/>
              <a:t>108</a:t>
            </a:fld>
            <a:endParaRPr lang="tr-TR" smtClean="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1 Slayt Görüntüsü Yer Tutucusu"/>
          <p:cNvSpPr>
            <a:spLocks noGrp="1" noRot="1" noChangeAspect="1" noTextEdit="1"/>
          </p:cNvSpPr>
          <p:nvPr>
            <p:ph type="sldImg"/>
          </p:nvPr>
        </p:nvSpPr>
        <p:spPr>
          <a:ln/>
        </p:spPr>
      </p:sp>
      <p:sp>
        <p:nvSpPr>
          <p:cNvPr id="205827" name="2 Not Yer Tutucusu"/>
          <p:cNvSpPr>
            <a:spLocks noGrp="1"/>
          </p:cNvSpPr>
          <p:nvPr>
            <p:ph type="body" idx="1"/>
          </p:nvPr>
        </p:nvSpPr>
        <p:spPr>
          <a:noFill/>
          <a:ln/>
        </p:spPr>
        <p:txBody>
          <a:bodyPr/>
          <a:lstStyle/>
          <a:p>
            <a:pPr eaLnBrk="1" hangingPunct="1"/>
            <a:endParaRPr lang="en-US" smtClean="0"/>
          </a:p>
        </p:txBody>
      </p:sp>
      <p:sp>
        <p:nvSpPr>
          <p:cNvPr id="205828" name="3 Slayt Numarası Yer Tutucusu"/>
          <p:cNvSpPr>
            <a:spLocks noGrp="1"/>
          </p:cNvSpPr>
          <p:nvPr>
            <p:ph type="sldNum" sz="quarter" idx="5"/>
          </p:nvPr>
        </p:nvSpPr>
        <p:spPr>
          <a:noFill/>
        </p:spPr>
        <p:txBody>
          <a:bodyPr/>
          <a:lstStyle/>
          <a:p>
            <a:fld id="{DD3DED00-C536-4E51-9058-9AFAE07CD600}" type="slidenum">
              <a:rPr lang="tr-TR" smtClean="0"/>
              <a:pPr/>
              <a:t>110</a:t>
            </a:fld>
            <a:endParaRPr lang="tr-TR" smtClean="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1 Slayt Görüntüsü Yer Tutucusu"/>
          <p:cNvSpPr>
            <a:spLocks noGrp="1" noRot="1" noChangeAspect="1" noTextEdit="1"/>
          </p:cNvSpPr>
          <p:nvPr>
            <p:ph type="sldImg"/>
          </p:nvPr>
        </p:nvSpPr>
        <p:spPr>
          <a:ln/>
        </p:spPr>
      </p:sp>
      <p:sp>
        <p:nvSpPr>
          <p:cNvPr id="206851" name="2 Not Yer Tutucusu"/>
          <p:cNvSpPr>
            <a:spLocks noGrp="1"/>
          </p:cNvSpPr>
          <p:nvPr>
            <p:ph type="body" idx="1"/>
          </p:nvPr>
        </p:nvSpPr>
        <p:spPr>
          <a:noFill/>
          <a:ln/>
        </p:spPr>
        <p:txBody>
          <a:bodyPr/>
          <a:lstStyle/>
          <a:p>
            <a:pPr eaLnBrk="1" hangingPunct="1"/>
            <a:endParaRPr lang="en-US" smtClean="0"/>
          </a:p>
        </p:txBody>
      </p:sp>
      <p:sp>
        <p:nvSpPr>
          <p:cNvPr id="206852" name="3 Slayt Numarası Yer Tutucusu"/>
          <p:cNvSpPr>
            <a:spLocks noGrp="1"/>
          </p:cNvSpPr>
          <p:nvPr>
            <p:ph type="sldNum" sz="quarter" idx="5"/>
          </p:nvPr>
        </p:nvSpPr>
        <p:spPr>
          <a:noFill/>
        </p:spPr>
        <p:txBody>
          <a:bodyPr/>
          <a:lstStyle/>
          <a:p>
            <a:fld id="{61B5E8B8-8E37-4786-93CB-723DD7BE4A0D}" type="slidenum">
              <a:rPr lang="tr-TR" smtClean="0"/>
              <a:pPr/>
              <a:t>111</a:t>
            </a:fld>
            <a:endParaRPr lang="tr-TR" smtClean="0"/>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1 Slayt Görüntüsü Yer Tutucusu"/>
          <p:cNvSpPr>
            <a:spLocks noGrp="1" noRot="1" noChangeAspect="1" noTextEdit="1"/>
          </p:cNvSpPr>
          <p:nvPr>
            <p:ph type="sldImg"/>
          </p:nvPr>
        </p:nvSpPr>
        <p:spPr>
          <a:ln/>
        </p:spPr>
      </p:sp>
      <p:sp>
        <p:nvSpPr>
          <p:cNvPr id="207875" name="2 Not Yer Tutucusu"/>
          <p:cNvSpPr>
            <a:spLocks noGrp="1"/>
          </p:cNvSpPr>
          <p:nvPr>
            <p:ph type="body" idx="1"/>
          </p:nvPr>
        </p:nvSpPr>
        <p:spPr>
          <a:noFill/>
          <a:ln/>
        </p:spPr>
        <p:txBody>
          <a:bodyPr/>
          <a:lstStyle/>
          <a:p>
            <a:pPr eaLnBrk="1" hangingPunct="1"/>
            <a:endParaRPr lang="en-US" smtClean="0"/>
          </a:p>
        </p:txBody>
      </p:sp>
      <p:sp>
        <p:nvSpPr>
          <p:cNvPr id="207876" name="3 Slayt Numarası Yer Tutucusu"/>
          <p:cNvSpPr>
            <a:spLocks noGrp="1"/>
          </p:cNvSpPr>
          <p:nvPr>
            <p:ph type="sldNum" sz="quarter" idx="5"/>
          </p:nvPr>
        </p:nvSpPr>
        <p:spPr>
          <a:noFill/>
        </p:spPr>
        <p:txBody>
          <a:bodyPr/>
          <a:lstStyle/>
          <a:p>
            <a:fld id="{C6EF5432-F3B9-4552-803F-907A1E09BFC9}" type="slidenum">
              <a:rPr lang="tr-TR" smtClean="0"/>
              <a:pPr/>
              <a:t>113</a:t>
            </a:fld>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1 Slayt Görüntüsü Yer Tutucusu"/>
          <p:cNvSpPr>
            <a:spLocks noGrp="1" noRot="1" noChangeAspect="1" noTextEdit="1"/>
          </p:cNvSpPr>
          <p:nvPr>
            <p:ph type="sldImg"/>
          </p:nvPr>
        </p:nvSpPr>
        <p:spPr>
          <a:ln/>
        </p:spPr>
      </p:sp>
      <p:sp>
        <p:nvSpPr>
          <p:cNvPr id="128003" name="2 Not Yer Tutucusu"/>
          <p:cNvSpPr>
            <a:spLocks noGrp="1"/>
          </p:cNvSpPr>
          <p:nvPr>
            <p:ph type="body" idx="1"/>
          </p:nvPr>
        </p:nvSpPr>
        <p:spPr>
          <a:noFill/>
          <a:ln/>
        </p:spPr>
        <p:txBody>
          <a:bodyPr/>
          <a:lstStyle/>
          <a:p>
            <a:pPr eaLnBrk="1" hangingPunct="1"/>
            <a:endParaRPr lang="en-US" smtClean="0"/>
          </a:p>
        </p:txBody>
      </p:sp>
      <p:sp>
        <p:nvSpPr>
          <p:cNvPr id="128004" name="3 Slayt Numarası Yer Tutucusu"/>
          <p:cNvSpPr>
            <a:spLocks noGrp="1"/>
          </p:cNvSpPr>
          <p:nvPr>
            <p:ph type="sldNum" sz="quarter" idx="5"/>
          </p:nvPr>
        </p:nvSpPr>
        <p:spPr>
          <a:noFill/>
        </p:spPr>
        <p:txBody>
          <a:bodyPr/>
          <a:lstStyle/>
          <a:p>
            <a:fld id="{1E9C30B9-CF41-432E-ACE2-F26AF06F9874}" type="slidenum">
              <a:rPr lang="tr-TR" smtClean="0"/>
              <a:pPr/>
              <a:t>9</a:t>
            </a:fld>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58200" cy="5943600"/>
            <a:chOff x="0" y="0"/>
            <a:chExt cx="5328" cy="3744"/>
          </a:xfrm>
        </p:grpSpPr>
        <p:sp>
          <p:nvSpPr>
            <p:cNvPr id="5"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pPr>
                <a:defRPr/>
              </a:pPr>
              <a:endParaRPr lang="tr-TR"/>
            </a:p>
          </p:txBody>
        </p:sp>
        <p:sp>
          <p:nvSpPr>
            <p:cNvPr id="6"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pPr>
                <a:defRPr/>
              </a:pPr>
              <a:endParaRPr lang="tr-TR"/>
            </a:p>
          </p:txBody>
        </p:sp>
      </p:grpSp>
      <p:sp>
        <p:nvSpPr>
          <p:cNvPr id="279557"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tr-TR"/>
          </a:p>
        </p:txBody>
      </p:sp>
      <p:sp>
        <p:nvSpPr>
          <p:cNvPr id="279561"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smtClean="0"/>
              <a:t>Click to edit Master title style</a:t>
            </a:r>
            <a:endParaRPr lang="tr-TR"/>
          </a:p>
        </p:txBody>
      </p:sp>
      <p:sp>
        <p:nvSpPr>
          <p:cNvPr id="7" name="Rectangle 6"/>
          <p:cNvSpPr>
            <a:spLocks noGrp="1" noChangeArrowheads="1"/>
          </p:cNvSpPr>
          <p:nvPr>
            <p:ph type="dt" sz="quarter" idx="10"/>
          </p:nvPr>
        </p:nvSpPr>
        <p:spPr/>
        <p:txBody>
          <a:bodyPr/>
          <a:lstStyle>
            <a:lvl1pPr>
              <a:defRPr/>
            </a:lvl1pPr>
          </a:lstStyle>
          <a:p>
            <a:pPr>
              <a:defRPr/>
            </a:pPr>
            <a:endParaRPr lang="tr-TR"/>
          </a:p>
        </p:txBody>
      </p:sp>
      <p:sp>
        <p:nvSpPr>
          <p:cNvPr id="8" name="Rectangle 7"/>
          <p:cNvSpPr>
            <a:spLocks noGrp="1" noChangeArrowheads="1"/>
          </p:cNvSpPr>
          <p:nvPr>
            <p:ph type="ftr" sz="quarter" idx="11"/>
          </p:nvPr>
        </p:nvSpPr>
        <p:spPr/>
        <p:txBody>
          <a:bodyPr/>
          <a:lstStyle>
            <a:lvl1pPr>
              <a:defRPr/>
            </a:lvl1pPr>
          </a:lstStyle>
          <a:p>
            <a:pPr>
              <a:defRPr/>
            </a:pPr>
            <a:endParaRPr lang="tr-TR"/>
          </a:p>
        </p:txBody>
      </p:sp>
      <p:sp>
        <p:nvSpPr>
          <p:cNvPr id="9" name="Rectangle 8"/>
          <p:cNvSpPr>
            <a:spLocks noGrp="1" noChangeArrowheads="1"/>
          </p:cNvSpPr>
          <p:nvPr>
            <p:ph type="sldNum" sz="quarter" idx="12"/>
          </p:nvPr>
        </p:nvSpPr>
        <p:spPr/>
        <p:txBody>
          <a:bodyPr/>
          <a:lstStyle>
            <a:lvl1pPr>
              <a:defRPr/>
            </a:lvl1pPr>
          </a:lstStyle>
          <a:p>
            <a:pPr>
              <a:defRPr/>
            </a:pPr>
            <a:fld id="{247426AE-5A9C-4B88-8968-D85F93E6A5ED}"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smtClean="0"/>
              <a:t>Click to edit Master title style</a:t>
            </a:r>
            <a:endParaRPr lang="tr-TR"/>
          </a:p>
        </p:txBody>
      </p:sp>
      <p:sp>
        <p:nvSpPr>
          <p:cNvPr id="3" name="2 Dikey Metin Yer Tutucusu"/>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7"/>
          <p:cNvSpPr>
            <a:spLocks noGrp="1" noChangeArrowheads="1"/>
          </p:cNvSpPr>
          <p:nvPr>
            <p:ph type="dt" sz="half" idx="10"/>
          </p:nvPr>
        </p:nvSpPr>
        <p:spPr>
          <a:ln/>
        </p:spPr>
        <p:txBody>
          <a:bodyPr/>
          <a:lstStyle>
            <a:lvl1pPr>
              <a:defRPr/>
            </a:lvl1pPr>
          </a:lstStyle>
          <a:p>
            <a:pPr>
              <a:defRPr/>
            </a:pPr>
            <a:endParaRPr lang="tr-TR"/>
          </a:p>
        </p:txBody>
      </p:sp>
      <p:sp>
        <p:nvSpPr>
          <p:cNvPr id="5" name="Rectangle 8"/>
          <p:cNvSpPr>
            <a:spLocks noGrp="1" noChangeArrowheads="1"/>
          </p:cNvSpPr>
          <p:nvPr>
            <p:ph type="ftr" sz="quarter" idx="11"/>
          </p:nvPr>
        </p:nvSpPr>
        <p:spPr>
          <a:ln/>
        </p:spPr>
        <p:txBody>
          <a:bodyPr/>
          <a:lstStyle>
            <a:lvl1pPr>
              <a:defRPr/>
            </a:lvl1pPr>
          </a:lstStyle>
          <a:p>
            <a:pPr>
              <a:defRPr/>
            </a:pPr>
            <a:endParaRPr lang="tr-TR"/>
          </a:p>
        </p:txBody>
      </p:sp>
      <p:sp>
        <p:nvSpPr>
          <p:cNvPr id="6" name="Rectangle 9"/>
          <p:cNvSpPr>
            <a:spLocks noGrp="1" noChangeArrowheads="1"/>
          </p:cNvSpPr>
          <p:nvPr>
            <p:ph type="sldNum" sz="quarter" idx="12"/>
          </p:nvPr>
        </p:nvSpPr>
        <p:spPr>
          <a:ln/>
        </p:spPr>
        <p:txBody>
          <a:bodyPr/>
          <a:lstStyle>
            <a:lvl1pPr>
              <a:defRPr/>
            </a:lvl1pPr>
          </a:lstStyle>
          <a:p>
            <a:pPr>
              <a:defRPr/>
            </a:pPr>
            <a:fld id="{20797F84-DFF1-44BE-AB0C-9DE3DC778FC3}"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21362"/>
          </a:xfrm>
        </p:spPr>
        <p:txBody>
          <a:bodyPr vert="eaVert"/>
          <a:lstStyle/>
          <a:p>
            <a:r>
              <a:rPr lang="en-US" smtClean="0"/>
              <a:t>Click to edit Master title style</a:t>
            </a:r>
            <a:endParaRPr lang="tr-TR"/>
          </a:p>
        </p:txBody>
      </p:sp>
      <p:sp>
        <p:nvSpPr>
          <p:cNvPr id="3" name="2 Dikey Metin Yer Tutucusu"/>
          <p:cNvSpPr>
            <a:spLocks noGrp="1"/>
          </p:cNvSpPr>
          <p:nvPr>
            <p:ph type="body" orient="vert" idx="1"/>
          </p:nvPr>
        </p:nvSpPr>
        <p:spPr>
          <a:xfrm>
            <a:off x="457200" y="274638"/>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7"/>
          <p:cNvSpPr>
            <a:spLocks noGrp="1" noChangeArrowheads="1"/>
          </p:cNvSpPr>
          <p:nvPr>
            <p:ph type="dt" sz="half" idx="10"/>
          </p:nvPr>
        </p:nvSpPr>
        <p:spPr>
          <a:ln/>
        </p:spPr>
        <p:txBody>
          <a:bodyPr/>
          <a:lstStyle>
            <a:lvl1pPr>
              <a:defRPr/>
            </a:lvl1pPr>
          </a:lstStyle>
          <a:p>
            <a:pPr>
              <a:defRPr/>
            </a:pPr>
            <a:endParaRPr lang="tr-TR"/>
          </a:p>
        </p:txBody>
      </p:sp>
      <p:sp>
        <p:nvSpPr>
          <p:cNvPr id="5" name="Rectangle 8"/>
          <p:cNvSpPr>
            <a:spLocks noGrp="1" noChangeArrowheads="1"/>
          </p:cNvSpPr>
          <p:nvPr>
            <p:ph type="ftr" sz="quarter" idx="11"/>
          </p:nvPr>
        </p:nvSpPr>
        <p:spPr>
          <a:ln/>
        </p:spPr>
        <p:txBody>
          <a:bodyPr/>
          <a:lstStyle>
            <a:lvl1pPr>
              <a:defRPr/>
            </a:lvl1pPr>
          </a:lstStyle>
          <a:p>
            <a:pPr>
              <a:defRPr/>
            </a:pPr>
            <a:endParaRPr lang="tr-TR"/>
          </a:p>
        </p:txBody>
      </p:sp>
      <p:sp>
        <p:nvSpPr>
          <p:cNvPr id="6" name="Rectangle 9"/>
          <p:cNvSpPr>
            <a:spLocks noGrp="1" noChangeArrowheads="1"/>
          </p:cNvSpPr>
          <p:nvPr>
            <p:ph type="sldNum" sz="quarter" idx="12"/>
          </p:nvPr>
        </p:nvSpPr>
        <p:spPr>
          <a:ln/>
        </p:spPr>
        <p:txBody>
          <a:bodyPr/>
          <a:lstStyle>
            <a:lvl1pPr>
              <a:defRPr/>
            </a:lvl1pPr>
          </a:lstStyle>
          <a:p>
            <a:pPr>
              <a:defRPr/>
            </a:pPr>
            <a:fld id="{B79B7E9E-00E6-4074-AEAF-D2489F7381F5}" type="slidenum">
              <a:rPr lang="tr-TR"/>
              <a:pPr>
                <a:defRP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Başlık ve Metin Üzerind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en-US" smtClean="0"/>
              <a:t>Click to edit Master title style</a:t>
            </a:r>
            <a:endParaRPr lang="tr-TR"/>
          </a:p>
        </p:txBody>
      </p:sp>
      <p:sp>
        <p:nvSpPr>
          <p:cNvPr id="3" name="2 İçerik Yer Tutucusu"/>
          <p:cNvSpPr>
            <a:spLocks noGrp="1"/>
          </p:cNvSpPr>
          <p:nvPr>
            <p:ph sz="half" idx="1"/>
          </p:nvPr>
        </p:nvSpPr>
        <p:spPr>
          <a:xfrm>
            <a:off x="457200" y="1600200"/>
            <a:ext cx="8229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3 Metin Yer Tutucusu"/>
          <p:cNvSpPr>
            <a:spLocks noGrp="1"/>
          </p:cNvSpPr>
          <p:nvPr>
            <p:ph type="body" sz="half" idx="2"/>
          </p:nvPr>
        </p:nvSpPr>
        <p:spPr>
          <a:xfrm>
            <a:off x="457200" y="3924300"/>
            <a:ext cx="8229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Rectangle 7"/>
          <p:cNvSpPr>
            <a:spLocks noGrp="1" noChangeArrowheads="1"/>
          </p:cNvSpPr>
          <p:nvPr>
            <p:ph type="dt" sz="half" idx="10"/>
          </p:nvPr>
        </p:nvSpPr>
        <p:spPr>
          <a:ln/>
        </p:spPr>
        <p:txBody>
          <a:bodyPr/>
          <a:lstStyle>
            <a:lvl1pPr>
              <a:defRPr/>
            </a:lvl1pPr>
          </a:lstStyle>
          <a:p>
            <a:pPr>
              <a:defRPr/>
            </a:pPr>
            <a:endParaRPr lang="tr-TR"/>
          </a:p>
        </p:txBody>
      </p:sp>
      <p:sp>
        <p:nvSpPr>
          <p:cNvPr id="6" name="Rectangle 8"/>
          <p:cNvSpPr>
            <a:spLocks noGrp="1" noChangeArrowheads="1"/>
          </p:cNvSpPr>
          <p:nvPr>
            <p:ph type="ftr" sz="quarter" idx="11"/>
          </p:nvPr>
        </p:nvSpPr>
        <p:spPr>
          <a:ln/>
        </p:spPr>
        <p:txBody>
          <a:bodyPr/>
          <a:lstStyle>
            <a:lvl1pPr>
              <a:defRPr/>
            </a:lvl1pPr>
          </a:lstStyle>
          <a:p>
            <a:pPr>
              <a:defRPr/>
            </a:pPr>
            <a:endParaRPr lang="tr-TR"/>
          </a:p>
        </p:txBody>
      </p:sp>
      <p:sp>
        <p:nvSpPr>
          <p:cNvPr id="7" name="Rectangle 9"/>
          <p:cNvSpPr>
            <a:spLocks noGrp="1" noChangeArrowheads="1"/>
          </p:cNvSpPr>
          <p:nvPr>
            <p:ph type="sldNum" sz="quarter" idx="12"/>
          </p:nvPr>
        </p:nvSpPr>
        <p:spPr>
          <a:ln/>
        </p:spPr>
        <p:txBody>
          <a:bodyPr/>
          <a:lstStyle>
            <a:lvl1pPr>
              <a:defRPr/>
            </a:lvl1pPr>
          </a:lstStyle>
          <a:p>
            <a:pPr>
              <a:defRPr/>
            </a:pPr>
            <a:fld id="{575E0EA2-8CD4-4EA4-A9D6-0A9CE06EDF94}" type="slidenum">
              <a:rPr lang="tr-TR"/>
              <a:pPr>
                <a:defRP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Başlık ve Diyagram veya Kuruluş Grafiği">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en-US" smtClean="0"/>
              <a:t>Click to edit Master title style</a:t>
            </a:r>
            <a:endParaRPr lang="tr-TR"/>
          </a:p>
        </p:txBody>
      </p:sp>
      <p:sp>
        <p:nvSpPr>
          <p:cNvPr id="3" name="2 SmartArt Yer Tutucusu"/>
          <p:cNvSpPr>
            <a:spLocks noGrp="1"/>
          </p:cNvSpPr>
          <p:nvPr>
            <p:ph type="dgm" idx="1"/>
          </p:nvPr>
        </p:nvSpPr>
        <p:spPr>
          <a:xfrm>
            <a:off x="457200" y="1600200"/>
            <a:ext cx="8229600" cy="4495800"/>
          </a:xfrm>
        </p:spPr>
        <p:txBody>
          <a:bodyPr/>
          <a:lstStyle/>
          <a:p>
            <a:pPr lvl="0"/>
            <a:r>
              <a:rPr lang="en-US" noProof="0" smtClean="0"/>
              <a:t>Click icon to add SmartArt graphic</a:t>
            </a:r>
            <a:endParaRPr lang="tr-TR" noProof="0" smtClean="0"/>
          </a:p>
        </p:txBody>
      </p:sp>
      <p:sp>
        <p:nvSpPr>
          <p:cNvPr id="4" name="Rectangle 7"/>
          <p:cNvSpPr>
            <a:spLocks noGrp="1" noChangeArrowheads="1"/>
          </p:cNvSpPr>
          <p:nvPr>
            <p:ph type="dt" sz="half" idx="10"/>
          </p:nvPr>
        </p:nvSpPr>
        <p:spPr>
          <a:ln/>
        </p:spPr>
        <p:txBody>
          <a:bodyPr/>
          <a:lstStyle>
            <a:lvl1pPr>
              <a:defRPr/>
            </a:lvl1pPr>
          </a:lstStyle>
          <a:p>
            <a:pPr>
              <a:defRPr/>
            </a:pPr>
            <a:endParaRPr lang="tr-TR"/>
          </a:p>
        </p:txBody>
      </p:sp>
      <p:sp>
        <p:nvSpPr>
          <p:cNvPr id="5" name="Rectangle 8"/>
          <p:cNvSpPr>
            <a:spLocks noGrp="1" noChangeArrowheads="1"/>
          </p:cNvSpPr>
          <p:nvPr>
            <p:ph type="ftr" sz="quarter" idx="11"/>
          </p:nvPr>
        </p:nvSpPr>
        <p:spPr>
          <a:ln/>
        </p:spPr>
        <p:txBody>
          <a:bodyPr/>
          <a:lstStyle>
            <a:lvl1pPr>
              <a:defRPr/>
            </a:lvl1pPr>
          </a:lstStyle>
          <a:p>
            <a:pPr>
              <a:defRPr/>
            </a:pPr>
            <a:endParaRPr lang="tr-TR"/>
          </a:p>
        </p:txBody>
      </p:sp>
      <p:sp>
        <p:nvSpPr>
          <p:cNvPr id="6" name="Rectangle 9"/>
          <p:cNvSpPr>
            <a:spLocks noGrp="1" noChangeArrowheads="1"/>
          </p:cNvSpPr>
          <p:nvPr>
            <p:ph type="sldNum" sz="quarter" idx="12"/>
          </p:nvPr>
        </p:nvSpPr>
        <p:spPr>
          <a:ln/>
        </p:spPr>
        <p:txBody>
          <a:bodyPr/>
          <a:lstStyle>
            <a:lvl1pPr>
              <a:defRPr/>
            </a:lvl1pPr>
          </a:lstStyle>
          <a:p>
            <a:pPr>
              <a:defRPr/>
            </a:pPr>
            <a:fld id="{A4CEDE6C-051C-49BF-AE4C-972B4C3D9A46}" type="slidenum">
              <a:rPr lang="tr-TR"/>
              <a:pPr>
                <a:defRPr/>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1 Başlık"/>
          <p:cNvSpPr>
            <a:spLocks noGrp="1"/>
          </p:cNvSpPr>
          <p:nvPr>
            <p:ph type="title" sz="quarter"/>
          </p:nvPr>
        </p:nvSpPr>
        <p:spPr>
          <a:xfrm>
            <a:off x="457200" y="274638"/>
            <a:ext cx="8229600" cy="1143000"/>
          </a:xfrm>
        </p:spPr>
        <p:txBody>
          <a:bodyPr/>
          <a:lstStyle/>
          <a:p>
            <a:r>
              <a:rPr lang="en-US" smtClean="0"/>
              <a:t>Click to edit Master title style</a:t>
            </a:r>
            <a:endParaRPr lang="tr-TR"/>
          </a:p>
        </p:txBody>
      </p:sp>
      <p:sp>
        <p:nvSpPr>
          <p:cNvPr id="3" name="2 İçerik Yer Tutucusu"/>
          <p:cNvSpPr>
            <a:spLocks noGrp="1"/>
          </p:cNvSpPr>
          <p:nvPr>
            <p:ph sz="quarter" idx="1"/>
          </p:nvPr>
        </p:nvSpPr>
        <p:spPr>
          <a:xfrm>
            <a:off x="457200" y="16002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3 İçerik Yer Tutucusu"/>
          <p:cNvSpPr>
            <a:spLocks noGrp="1"/>
          </p:cNvSpPr>
          <p:nvPr>
            <p:ph sz="quarter" idx="2"/>
          </p:nvPr>
        </p:nvSpPr>
        <p:spPr>
          <a:xfrm>
            <a:off x="4648200" y="16002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4 İçerik Yer Tutucusu"/>
          <p:cNvSpPr>
            <a:spLocks noGrp="1"/>
          </p:cNvSpPr>
          <p:nvPr>
            <p:ph sz="quarter" idx="3"/>
          </p:nvPr>
        </p:nvSpPr>
        <p:spPr>
          <a:xfrm>
            <a:off x="457200" y="39243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5 İçerik Yer Tutucusu"/>
          <p:cNvSpPr>
            <a:spLocks noGrp="1"/>
          </p:cNvSpPr>
          <p:nvPr>
            <p:ph sz="quarter" idx="4"/>
          </p:nvPr>
        </p:nvSpPr>
        <p:spPr>
          <a:xfrm>
            <a:off x="4648200" y="39243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Rectangle 7"/>
          <p:cNvSpPr>
            <a:spLocks noGrp="1" noChangeArrowheads="1"/>
          </p:cNvSpPr>
          <p:nvPr>
            <p:ph type="dt" sz="half" idx="10"/>
          </p:nvPr>
        </p:nvSpPr>
        <p:spPr>
          <a:ln/>
        </p:spPr>
        <p:txBody>
          <a:bodyPr/>
          <a:lstStyle>
            <a:lvl1pPr>
              <a:defRPr/>
            </a:lvl1pPr>
          </a:lstStyle>
          <a:p>
            <a:pPr>
              <a:defRPr/>
            </a:pPr>
            <a:endParaRPr lang="tr-TR"/>
          </a:p>
        </p:txBody>
      </p:sp>
      <p:sp>
        <p:nvSpPr>
          <p:cNvPr id="8" name="Rectangle 8"/>
          <p:cNvSpPr>
            <a:spLocks noGrp="1" noChangeArrowheads="1"/>
          </p:cNvSpPr>
          <p:nvPr>
            <p:ph type="ftr" sz="quarter" idx="11"/>
          </p:nvPr>
        </p:nvSpPr>
        <p:spPr>
          <a:ln/>
        </p:spPr>
        <p:txBody>
          <a:bodyPr/>
          <a:lstStyle>
            <a:lvl1pPr>
              <a:defRPr/>
            </a:lvl1pPr>
          </a:lstStyle>
          <a:p>
            <a:pPr>
              <a:defRPr/>
            </a:pPr>
            <a:endParaRPr lang="tr-TR"/>
          </a:p>
        </p:txBody>
      </p:sp>
      <p:sp>
        <p:nvSpPr>
          <p:cNvPr id="9" name="Rectangle 9"/>
          <p:cNvSpPr>
            <a:spLocks noGrp="1" noChangeArrowheads="1"/>
          </p:cNvSpPr>
          <p:nvPr>
            <p:ph type="sldNum" sz="quarter" idx="12"/>
          </p:nvPr>
        </p:nvSpPr>
        <p:spPr>
          <a:ln/>
        </p:spPr>
        <p:txBody>
          <a:bodyPr/>
          <a:lstStyle>
            <a:lvl1pPr>
              <a:defRPr/>
            </a:lvl1pPr>
          </a:lstStyle>
          <a:p>
            <a:pPr>
              <a:defRPr/>
            </a:pPr>
            <a:fld id="{881050D2-9ADB-44B8-85CB-B05F8CAB7F61}" type="slidenum">
              <a:rPr lang="tr-TR"/>
              <a:pPr>
                <a:defRPr/>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en-US" smtClean="0"/>
              <a:t>Click to edit Master title style</a:t>
            </a:r>
            <a:endParaRPr lang="tr-TR"/>
          </a:p>
        </p:txBody>
      </p:sp>
      <p:sp>
        <p:nvSpPr>
          <p:cNvPr id="3" name="2 Metin Yer Tutucusu"/>
          <p:cNvSpPr>
            <a:spLocks noGrp="1"/>
          </p:cNvSpPr>
          <p:nvPr>
            <p:ph type="body" sz="half" idx="1"/>
          </p:nvPr>
        </p:nvSpPr>
        <p:spPr>
          <a:xfrm>
            <a:off x="457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3 İçerik Yer Tutucusu"/>
          <p:cNvSpPr>
            <a:spLocks noGrp="1"/>
          </p:cNvSpPr>
          <p:nvPr>
            <p:ph sz="half" idx="2"/>
          </p:nvPr>
        </p:nvSpPr>
        <p:spPr>
          <a:xfrm>
            <a:off x="4648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Rectangle 7"/>
          <p:cNvSpPr>
            <a:spLocks noGrp="1" noChangeArrowheads="1"/>
          </p:cNvSpPr>
          <p:nvPr>
            <p:ph type="dt" sz="half" idx="10"/>
          </p:nvPr>
        </p:nvSpPr>
        <p:spPr>
          <a:ln/>
        </p:spPr>
        <p:txBody>
          <a:bodyPr/>
          <a:lstStyle>
            <a:lvl1pPr>
              <a:defRPr/>
            </a:lvl1pPr>
          </a:lstStyle>
          <a:p>
            <a:pPr>
              <a:defRPr/>
            </a:pPr>
            <a:endParaRPr lang="tr-TR"/>
          </a:p>
        </p:txBody>
      </p:sp>
      <p:sp>
        <p:nvSpPr>
          <p:cNvPr id="6" name="Rectangle 8"/>
          <p:cNvSpPr>
            <a:spLocks noGrp="1" noChangeArrowheads="1"/>
          </p:cNvSpPr>
          <p:nvPr>
            <p:ph type="ftr" sz="quarter" idx="11"/>
          </p:nvPr>
        </p:nvSpPr>
        <p:spPr>
          <a:ln/>
        </p:spPr>
        <p:txBody>
          <a:bodyPr/>
          <a:lstStyle>
            <a:lvl1pPr>
              <a:defRPr/>
            </a:lvl1pPr>
          </a:lstStyle>
          <a:p>
            <a:pPr>
              <a:defRPr/>
            </a:pPr>
            <a:endParaRPr lang="tr-TR"/>
          </a:p>
        </p:txBody>
      </p:sp>
      <p:sp>
        <p:nvSpPr>
          <p:cNvPr id="7" name="Rectangle 9"/>
          <p:cNvSpPr>
            <a:spLocks noGrp="1" noChangeArrowheads="1"/>
          </p:cNvSpPr>
          <p:nvPr>
            <p:ph type="sldNum" sz="quarter" idx="12"/>
          </p:nvPr>
        </p:nvSpPr>
        <p:spPr>
          <a:ln/>
        </p:spPr>
        <p:txBody>
          <a:bodyPr/>
          <a:lstStyle>
            <a:lvl1pPr>
              <a:defRPr/>
            </a:lvl1pPr>
          </a:lstStyle>
          <a:p>
            <a:pPr>
              <a:defRPr/>
            </a:pPr>
            <a:fld id="{CF10B260-211C-42C8-B913-7763CBB68BCC}" type="slidenum">
              <a:rPr lang="tr-TR"/>
              <a:pPr>
                <a:defRPr/>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en-US" smtClean="0"/>
              <a:t>Click to edit Master title style</a:t>
            </a:r>
            <a:endParaRPr lang="tr-TR"/>
          </a:p>
        </p:txBody>
      </p:sp>
      <p:sp>
        <p:nvSpPr>
          <p:cNvPr id="3" name="2 Tablo Yer Tutucusu"/>
          <p:cNvSpPr>
            <a:spLocks noGrp="1"/>
          </p:cNvSpPr>
          <p:nvPr>
            <p:ph type="tbl" idx="1"/>
          </p:nvPr>
        </p:nvSpPr>
        <p:spPr>
          <a:xfrm>
            <a:off x="457200" y="1600200"/>
            <a:ext cx="8229600" cy="4495800"/>
          </a:xfrm>
        </p:spPr>
        <p:txBody>
          <a:bodyPr/>
          <a:lstStyle/>
          <a:p>
            <a:pPr lvl="0"/>
            <a:r>
              <a:rPr lang="en-US" noProof="0" smtClean="0"/>
              <a:t>Click icon to add table</a:t>
            </a:r>
            <a:endParaRPr lang="tr-TR" noProof="0" smtClean="0"/>
          </a:p>
        </p:txBody>
      </p:sp>
      <p:sp>
        <p:nvSpPr>
          <p:cNvPr id="4" name="Rectangle 7"/>
          <p:cNvSpPr>
            <a:spLocks noGrp="1" noChangeArrowheads="1"/>
          </p:cNvSpPr>
          <p:nvPr>
            <p:ph type="dt" sz="half" idx="10"/>
          </p:nvPr>
        </p:nvSpPr>
        <p:spPr>
          <a:ln/>
        </p:spPr>
        <p:txBody>
          <a:bodyPr/>
          <a:lstStyle>
            <a:lvl1pPr>
              <a:defRPr/>
            </a:lvl1pPr>
          </a:lstStyle>
          <a:p>
            <a:pPr>
              <a:defRPr/>
            </a:pPr>
            <a:endParaRPr lang="tr-TR"/>
          </a:p>
        </p:txBody>
      </p:sp>
      <p:sp>
        <p:nvSpPr>
          <p:cNvPr id="5" name="Rectangle 8"/>
          <p:cNvSpPr>
            <a:spLocks noGrp="1" noChangeArrowheads="1"/>
          </p:cNvSpPr>
          <p:nvPr>
            <p:ph type="ftr" sz="quarter" idx="11"/>
          </p:nvPr>
        </p:nvSpPr>
        <p:spPr>
          <a:ln/>
        </p:spPr>
        <p:txBody>
          <a:bodyPr/>
          <a:lstStyle>
            <a:lvl1pPr>
              <a:defRPr/>
            </a:lvl1pPr>
          </a:lstStyle>
          <a:p>
            <a:pPr>
              <a:defRPr/>
            </a:pPr>
            <a:endParaRPr lang="tr-TR"/>
          </a:p>
        </p:txBody>
      </p:sp>
      <p:sp>
        <p:nvSpPr>
          <p:cNvPr id="6" name="Rectangle 9"/>
          <p:cNvSpPr>
            <a:spLocks noGrp="1" noChangeArrowheads="1"/>
          </p:cNvSpPr>
          <p:nvPr>
            <p:ph type="sldNum" sz="quarter" idx="12"/>
          </p:nvPr>
        </p:nvSpPr>
        <p:spPr>
          <a:ln/>
        </p:spPr>
        <p:txBody>
          <a:bodyPr/>
          <a:lstStyle>
            <a:lvl1pPr>
              <a:defRPr/>
            </a:lvl1pPr>
          </a:lstStyle>
          <a:p>
            <a:pPr>
              <a:defRPr/>
            </a:pPr>
            <a:fld id="{A6680FAB-7C14-44C4-AB1D-7012E1047063}" type="slidenum">
              <a:rPr lang="tr-TR"/>
              <a:pPr>
                <a:defRPr/>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OverObj" preserve="1">
  <p:cSld name="Başlık ve İçerik Üzerinde Meti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en-US" smtClean="0"/>
              <a:t>Click to edit Master title style</a:t>
            </a:r>
            <a:endParaRPr lang="tr-TR"/>
          </a:p>
        </p:txBody>
      </p:sp>
      <p:sp>
        <p:nvSpPr>
          <p:cNvPr id="3" name="2 Metin Yer Tutucusu"/>
          <p:cNvSpPr>
            <a:spLocks noGrp="1"/>
          </p:cNvSpPr>
          <p:nvPr>
            <p:ph type="body" sz="half" idx="1"/>
          </p:nvPr>
        </p:nvSpPr>
        <p:spPr>
          <a:xfrm>
            <a:off x="457200" y="1600200"/>
            <a:ext cx="8229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3 İçerik Yer Tutucusu"/>
          <p:cNvSpPr>
            <a:spLocks noGrp="1"/>
          </p:cNvSpPr>
          <p:nvPr>
            <p:ph sz="half" idx="2"/>
          </p:nvPr>
        </p:nvSpPr>
        <p:spPr>
          <a:xfrm>
            <a:off x="457200" y="3924300"/>
            <a:ext cx="8229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Rectangle 7"/>
          <p:cNvSpPr>
            <a:spLocks noGrp="1" noChangeArrowheads="1"/>
          </p:cNvSpPr>
          <p:nvPr>
            <p:ph type="dt" sz="half" idx="10"/>
          </p:nvPr>
        </p:nvSpPr>
        <p:spPr>
          <a:ln/>
        </p:spPr>
        <p:txBody>
          <a:bodyPr/>
          <a:lstStyle>
            <a:lvl1pPr>
              <a:defRPr/>
            </a:lvl1pPr>
          </a:lstStyle>
          <a:p>
            <a:pPr>
              <a:defRPr/>
            </a:pPr>
            <a:endParaRPr lang="tr-TR"/>
          </a:p>
        </p:txBody>
      </p:sp>
      <p:sp>
        <p:nvSpPr>
          <p:cNvPr id="6" name="Rectangle 8"/>
          <p:cNvSpPr>
            <a:spLocks noGrp="1" noChangeArrowheads="1"/>
          </p:cNvSpPr>
          <p:nvPr>
            <p:ph type="ftr" sz="quarter" idx="11"/>
          </p:nvPr>
        </p:nvSpPr>
        <p:spPr>
          <a:ln/>
        </p:spPr>
        <p:txBody>
          <a:bodyPr/>
          <a:lstStyle>
            <a:lvl1pPr>
              <a:defRPr/>
            </a:lvl1pPr>
          </a:lstStyle>
          <a:p>
            <a:pPr>
              <a:defRPr/>
            </a:pPr>
            <a:endParaRPr lang="tr-TR"/>
          </a:p>
        </p:txBody>
      </p:sp>
      <p:sp>
        <p:nvSpPr>
          <p:cNvPr id="7" name="Rectangle 9"/>
          <p:cNvSpPr>
            <a:spLocks noGrp="1" noChangeArrowheads="1"/>
          </p:cNvSpPr>
          <p:nvPr>
            <p:ph type="sldNum" sz="quarter" idx="12"/>
          </p:nvPr>
        </p:nvSpPr>
        <p:spPr>
          <a:ln/>
        </p:spPr>
        <p:txBody>
          <a:bodyPr/>
          <a:lstStyle>
            <a:lvl1pPr>
              <a:defRPr/>
            </a:lvl1pPr>
          </a:lstStyle>
          <a:p>
            <a:pPr>
              <a:defRPr/>
            </a:pPr>
            <a:fld id="{A264AD94-1684-4CC6-B4BF-42C9F0270F10}"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smtClean="0"/>
              <a:t>Click to edit Master title style</a:t>
            </a:r>
            <a:endParaRPr lang="tr-TR"/>
          </a:p>
        </p:txBody>
      </p:sp>
      <p:sp>
        <p:nvSpPr>
          <p:cNvPr id="3" name="2 İçerik Yer Tutucusu"/>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7"/>
          <p:cNvSpPr>
            <a:spLocks noGrp="1" noChangeArrowheads="1"/>
          </p:cNvSpPr>
          <p:nvPr>
            <p:ph type="dt" sz="half" idx="10"/>
          </p:nvPr>
        </p:nvSpPr>
        <p:spPr>
          <a:ln/>
        </p:spPr>
        <p:txBody>
          <a:bodyPr/>
          <a:lstStyle>
            <a:lvl1pPr>
              <a:defRPr/>
            </a:lvl1pPr>
          </a:lstStyle>
          <a:p>
            <a:pPr>
              <a:defRPr/>
            </a:pPr>
            <a:endParaRPr lang="tr-TR"/>
          </a:p>
        </p:txBody>
      </p:sp>
      <p:sp>
        <p:nvSpPr>
          <p:cNvPr id="5" name="Rectangle 8"/>
          <p:cNvSpPr>
            <a:spLocks noGrp="1" noChangeArrowheads="1"/>
          </p:cNvSpPr>
          <p:nvPr>
            <p:ph type="ftr" sz="quarter" idx="11"/>
          </p:nvPr>
        </p:nvSpPr>
        <p:spPr>
          <a:ln/>
        </p:spPr>
        <p:txBody>
          <a:bodyPr/>
          <a:lstStyle>
            <a:lvl1pPr>
              <a:defRPr/>
            </a:lvl1pPr>
          </a:lstStyle>
          <a:p>
            <a:pPr>
              <a:defRPr/>
            </a:pPr>
            <a:endParaRPr lang="tr-TR"/>
          </a:p>
        </p:txBody>
      </p:sp>
      <p:sp>
        <p:nvSpPr>
          <p:cNvPr id="6" name="Rectangle 9"/>
          <p:cNvSpPr>
            <a:spLocks noGrp="1" noChangeArrowheads="1"/>
          </p:cNvSpPr>
          <p:nvPr>
            <p:ph type="sldNum" sz="quarter" idx="12"/>
          </p:nvPr>
        </p:nvSpPr>
        <p:spPr>
          <a:ln/>
        </p:spPr>
        <p:txBody>
          <a:bodyPr/>
          <a:lstStyle>
            <a:lvl1pPr>
              <a:defRPr/>
            </a:lvl1pPr>
          </a:lstStyle>
          <a:p>
            <a:pPr>
              <a:defRPr/>
            </a:pPr>
            <a:fld id="{975F813F-E0F1-46E0-9F50-D51E6AC63310}"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tr-TR"/>
          </a:p>
        </p:txBody>
      </p:sp>
      <p:sp>
        <p:nvSpPr>
          <p:cNvPr id="5" name="Rectangle 8"/>
          <p:cNvSpPr>
            <a:spLocks noGrp="1" noChangeArrowheads="1"/>
          </p:cNvSpPr>
          <p:nvPr>
            <p:ph type="ftr" sz="quarter" idx="11"/>
          </p:nvPr>
        </p:nvSpPr>
        <p:spPr>
          <a:ln/>
        </p:spPr>
        <p:txBody>
          <a:bodyPr/>
          <a:lstStyle>
            <a:lvl1pPr>
              <a:defRPr/>
            </a:lvl1pPr>
          </a:lstStyle>
          <a:p>
            <a:pPr>
              <a:defRPr/>
            </a:pPr>
            <a:endParaRPr lang="tr-TR"/>
          </a:p>
        </p:txBody>
      </p:sp>
      <p:sp>
        <p:nvSpPr>
          <p:cNvPr id="6" name="Rectangle 9"/>
          <p:cNvSpPr>
            <a:spLocks noGrp="1" noChangeArrowheads="1"/>
          </p:cNvSpPr>
          <p:nvPr>
            <p:ph type="sldNum" sz="quarter" idx="12"/>
          </p:nvPr>
        </p:nvSpPr>
        <p:spPr>
          <a:ln/>
        </p:spPr>
        <p:txBody>
          <a:bodyPr/>
          <a:lstStyle>
            <a:lvl1pPr>
              <a:defRPr/>
            </a:lvl1pPr>
          </a:lstStyle>
          <a:p>
            <a:pPr>
              <a:defRPr/>
            </a:pPr>
            <a:fld id="{A2EC8B46-D11F-43E5-B8F9-45724693101F}"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smtClean="0"/>
              <a:t>Click to edit Master title style</a:t>
            </a:r>
            <a:endParaRPr lang="tr-TR"/>
          </a:p>
        </p:txBody>
      </p:sp>
      <p:sp>
        <p:nvSpPr>
          <p:cNvPr id="3" name="2 İçerik Yer Tutucusu"/>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3 İçerik Yer Tutucusu"/>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Rectangle 7"/>
          <p:cNvSpPr>
            <a:spLocks noGrp="1" noChangeArrowheads="1"/>
          </p:cNvSpPr>
          <p:nvPr>
            <p:ph type="dt" sz="half" idx="10"/>
          </p:nvPr>
        </p:nvSpPr>
        <p:spPr>
          <a:ln/>
        </p:spPr>
        <p:txBody>
          <a:bodyPr/>
          <a:lstStyle>
            <a:lvl1pPr>
              <a:defRPr/>
            </a:lvl1pPr>
          </a:lstStyle>
          <a:p>
            <a:pPr>
              <a:defRPr/>
            </a:pPr>
            <a:endParaRPr lang="tr-TR"/>
          </a:p>
        </p:txBody>
      </p:sp>
      <p:sp>
        <p:nvSpPr>
          <p:cNvPr id="6" name="Rectangle 8"/>
          <p:cNvSpPr>
            <a:spLocks noGrp="1" noChangeArrowheads="1"/>
          </p:cNvSpPr>
          <p:nvPr>
            <p:ph type="ftr" sz="quarter" idx="11"/>
          </p:nvPr>
        </p:nvSpPr>
        <p:spPr>
          <a:ln/>
        </p:spPr>
        <p:txBody>
          <a:bodyPr/>
          <a:lstStyle>
            <a:lvl1pPr>
              <a:defRPr/>
            </a:lvl1pPr>
          </a:lstStyle>
          <a:p>
            <a:pPr>
              <a:defRPr/>
            </a:pPr>
            <a:endParaRPr lang="tr-TR"/>
          </a:p>
        </p:txBody>
      </p:sp>
      <p:sp>
        <p:nvSpPr>
          <p:cNvPr id="7" name="Rectangle 9"/>
          <p:cNvSpPr>
            <a:spLocks noGrp="1" noChangeArrowheads="1"/>
          </p:cNvSpPr>
          <p:nvPr>
            <p:ph type="sldNum" sz="quarter" idx="12"/>
          </p:nvPr>
        </p:nvSpPr>
        <p:spPr>
          <a:ln/>
        </p:spPr>
        <p:txBody>
          <a:bodyPr/>
          <a:lstStyle>
            <a:lvl1pPr>
              <a:defRPr/>
            </a:lvl1pPr>
          </a:lstStyle>
          <a:p>
            <a:pPr>
              <a:defRPr/>
            </a:pPr>
            <a:fld id="{DA04BEFC-0D07-4D0F-A420-71964F2A1A52}"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en-US" smtClean="0"/>
              <a:t>Click to edit Master title style</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Rectangle 7"/>
          <p:cNvSpPr>
            <a:spLocks noGrp="1" noChangeArrowheads="1"/>
          </p:cNvSpPr>
          <p:nvPr>
            <p:ph type="dt" sz="half" idx="10"/>
          </p:nvPr>
        </p:nvSpPr>
        <p:spPr>
          <a:ln/>
        </p:spPr>
        <p:txBody>
          <a:bodyPr/>
          <a:lstStyle>
            <a:lvl1pPr>
              <a:defRPr/>
            </a:lvl1pPr>
          </a:lstStyle>
          <a:p>
            <a:pPr>
              <a:defRPr/>
            </a:pPr>
            <a:endParaRPr lang="tr-TR"/>
          </a:p>
        </p:txBody>
      </p:sp>
      <p:sp>
        <p:nvSpPr>
          <p:cNvPr id="8" name="Rectangle 8"/>
          <p:cNvSpPr>
            <a:spLocks noGrp="1" noChangeArrowheads="1"/>
          </p:cNvSpPr>
          <p:nvPr>
            <p:ph type="ftr" sz="quarter" idx="11"/>
          </p:nvPr>
        </p:nvSpPr>
        <p:spPr>
          <a:ln/>
        </p:spPr>
        <p:txBody>
          <a:bodyPr/>
          <a:lstStyle>
            <a:lvl1pPr>
              <a:defRPr/>
            </a:lvl1pPr>
          </a:lstStyle>
          <a:p>
            <a:pPr>
              <a:defRPr/>
            </a:pPr>
            <a:endParaRPr lang="tr-TR"/>
          </a:p>
        </p:txBody>
      </p:sp>
      <p:sp>
        <p:nvSpPr>
          <p:cNvPr id="9" name="Rectangle 9"/>
          <p:cNvSpPr>
            <a:spLocks noGrp="1" noChangeArrowheads="1"/>
          </p:cNvSpPr>
          <p:nvPr>
            <p:ph type="sldNum" sz="quarter" idx="12"/>
          </p:nvPr>
        </p:nvSpPr>
        <p:spPr>
          <a:ln/>
        </p:spPr>
        <p:txBody>
          <a:bodyPr/>
          <a:lstStyle>
            <a:lvl1pPr>
              <a:defRPr/>
            </a:lvl1pPr>
          </a:lstStyle>
          <a:p>
            <a:pPr>
              <a:defRPr/>
            </a:pPr>
            <a:fld id="{E9EEB519-D4DB-4721-AFDF-121AE7D1A8FF}"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smtClean="0"/>
              <a:t>Click to edit Master title style</a:t>
            </a:r>
            <a:endParaRPr lang="tr-TR"/>
          </a:p>
        </p:txBody>
      </p:sp>
      <p:sp>
        <p:nvSpPr>
          <p:cNvPr id="3" name="Rectangle 7"/>
          <p:cNvSpPr>
            <a:spLocks noGrp="1" noChangeArrowheads="1"/>
          </p:cNvSpPr>
          <p:nvPr>
            <p:ph type="dt" sz="half" idx="10"/>
          </p:nvPr>
        </p:nvSpPr>
        <p:spPr>
          <a:ln/>
        </p:spPr>
        <p:txBody>
          <a:bodyPr/>
          <a:lstStyle>
            <a:lvl1pPr>
              <a:defRPr/>
            </a:lvl1pPr>
          </a:lstStyle>
          <a:p>
            <a:pPr>
              <a:defRPr/>
            </a:pPr>
            <a:endParaRPr lang="tr-TR"/>
          </a:p>
        </p:txBody>
      </p:sp>
      <p:sp>
        <p:nvSpPr>
          <p:cNvPr id="4" name="Rectangle 8"/>
          <p:cNvSpPr>
            <a:spLocks noGrp="1" noChangeArrowheads="1"/>
          </p:cNvSpPr>
          <p:nvPr>
            <p:ph type="ftr" sz="quarter" idx="11"/>
          </p:nvPr>
        </p:nvSpPr>
        <p:spPr>
          <a:ln/>
        </p:spPr>
        <p:txBody>
          <a:bodyPr/>
          <a:lstStyle>
            <a:lvl1pPr>
              <a:defRPr/>
            </a:lvl1pPr>
          </a:lstStyle>
          <a:p>
            <a:pPr>
              <a:defRPr/>
            </a:pPr>
            <a:endParaRPr lang="tr-TR"/>
          </a:p>
        </p:txBody>
      </p:sp>
      <p:sp>
        <p:nvSpPr>
          <p:cNvPr id="5" name="Rectangle 9"/>
          <p:cNvSpPr>
            <a:spLocks noGrp="1" noChangeArrowheads="1"/>
          </p:cNvSpPr>
          <p:nvPr>
            <p:ph type="sldNum" sz="quarter" idx="12"/>
          </p:nvPr>
        </p:nvSpPr>
        <p:spPr>
          <a:ln/>
        </p:spPr>
        <p:txBody>
          <a:bodyPr/>
          <a:lstStyle>
            <a:lvl1pPr>
              <a:defRPr/>
            </a:lvl1pPr>
          </a:lstStyle>
          <a:p>
            <a:pPr>
              <a:defRPr/>
            </a:pPr>
            <a:fld id="{6779D785-7A3C-4203-A164-D449747C756C}"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tr-TR"/>
          </a:p>
        </p:txBody>
      </p:sp>
      <p:sp>
        <p:nvSpPr>
          <p:cNvPr id="3" name="Rectangle 8"/>
          <p:cNvSpPr>
            <a:spLocks noGrp="1" noChangeArrowheads="1"/>
          </p:cNvSpPr>
          <p:nvPr>
            <p:ph type="ftr" sz="quarter" idx="11"/>
          </p:nvPr>
        </p:nvSpPr>
        <p:spPr>
          <a:ln/>
        </p:spPr>
        <p:txBody>
          <a:bodyPr/>
          <a:lstStyle>
            <a:lvl1pPr>
              <a:defRPr/>
            </a:lvl1pPr>
          </a:lstStyle>
          <a:p>
            <a:pPr>
              <a:defRPr/>
            </a:pPr>
            <a:endParaRPr lang="tr-TR"/>
          </a:p>
        </p:txBody>
      </p:sp>
      <p:sp>
        <p:nvSpPr>
          <p:cNvPr id="4" name="Rectangle 9"/>
          <p:cNvSpPr>
            <a:spLocks noGrp="1" noChangeArrowheads="1"/>
          </p:cNvSpPr>
          <p:nvPr>
            <p:ph type="sldNum" sz="quarter" idx="12"/>
          </p:nvPr>
        </p:nvSpPr>
        <p:spPr>
          <a:ln/>
        </p:spPr>
        <p:txBody>
          <a:bodyPr/>
          <a:lstStyle>
            <a:lvl1pPr>
              <a:defRPr/>
            </a:lvl1pPr>
          </a:lstStyle>
          <a:p>
            <a:pPr>
              <a:defRPr/>
            </a:pPr>
            <a:fld id="{EC2975D6-5A6B-43DC-ACA1-377DD9D48C45}"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tr-TR"/>
          </a:p>
        </p:txBody>
      </p:sp>
      <p:sp>
        <p:nvSpPr>
          <p:cNvPr id="6" name="Rectangle 8"/>
          <p:cNvSpPr>
            <a:spLocks noGrp="1" noChangeArrowheads="1"/>
          </p:cNvSpPr>
          <p:nvPr>
            <p:ph type="ftr" sz="quarter" idx="11"/>
          </p:nvPr>
        </p:nvSpPr>
        <p:spPr>
          <a:ln/>
        </p:spPr>
        <p:txBody>
          <a:bodyPr/>
          <a:lstStyle>
            <a:lvl1pPr>
              <a:defRPr/>
            </a:lvl1pPr>
          </a:lstStyle>
          <a:p>
            <a:pPr>
              <a:defRPr/>
            </a:pPr>
            <a:endParaRPr lang="tr-TR"/>
          </a:p>
        </p:txBody>
      </p:sp>
      <p:sp>
        <p:nvSpPr>
          <p:cNvPr id="7" name="Rectangle 9"/>
          <p:cNvSpPr>
            <a:spLocks noGrp="1" noChangeArrowheads="1"/>
          </p:cNvSpPr>
          <p:nvPr>
            <p:ph type="sldNum" sz="quarter" idx="12"/>
          </p:nvPr>
        </p:nvSpPr>
        <p:spPr>
          <a:ln/>
        </p:spPr>
        <p:txBody>
          <a:bodyPr/>
          <a:lstStyle>
            <a:lvl1pPr>
              <a:defRPr/>
            </a:lvl1pPr>
          </a:lstStyle>
          <a:p>
            <a:pPr>
              <a:defRPr/>
            </a:pPr>
            <a:fld id="{75D1B2D0-8BB9-48A7-B021-1BAFD8465435}"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tr-TR"/>
          </a:p>
        </p:txBody>
      </p:sp>
      <p:sp>
        <p:nvSpPr>
          <p:cNvPr id="6" name="Rectangle 8"/>
          <p:cNvSpPr>
            <a:spLocks noGrp="1" noChangeArrowheads="1"/>
          </p:cNvSpPr>
          <p:nvPr>
            <p:ph type="ftr" sz="quarter" idx="11"/>
          </p:nvPr>
        </p:nvSpPr>
        <p:spPr>
          <a:ln/>
        </p:spPr>
        <p:txBody>
          <a:bodyPr/>
          <a:lstStyle>
            <a:lvl1pPr>
              <a:defRPr/>
            </a:lvl1pPr>
          </a:lstStyle>
          <a:p>
            <a:pPr>
              <a:defRPr/>
            </a:pPr>
            <a:endParaRPr lang="tr-TR"/>
          </a:p>
        </p:txBody>
      </p:sp>
      <p:sp>
        <p:nvSpPr>
          <p:cNvPr id="7" name="Rectangle 9"/>
          <p:cNvSpPr>
            <a:spLocks noGrp="1" noChangeArrowheads="1"/>
          </p:cNvSpPr>
          <p:nvPr>
            <p:ph type="sldNum" sz="quarter" idx="12"/>
          </p:nvPr>
        </p:nvSpPr>
        <p:spPr>
          <a:ln/>
        </p:spPr>
        <p:txBody>
          <a:bodyPr/>
          <a:lstStyle>
            <a:lvl1pPr>
              <a:defRPr/>
            </a:lvl1pPr>
          </a:lstStyle>
          <a:p>
            <a:pPr>
              <a:defRPr/>
            </a:pPr>
            <a:fld id="{D7F719BF-EB5E-4E74-AD30-25B442C9CC30}"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242175" cy="1981200"/>
            <a:chOff x="0" y="0"/>
            <a:chExt cx="4562" cy="1248"/>
          </a:xfrm>
        </p:grpSpPr>
        <p:sp>
          <p:nvSpPr>
            <p:cNvPr id="278531"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pPr>
                <a:defRPr/>
              </a:pPr>
              <a:endParaRPr lang="tr-TR"/>
            </a:p>
          </p:txBody>
        </p:sp>
        <p:sp>
          <p:nvSpPr>
            <p:cNvPr id="278532"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tr-TR"/>
            </a:p>
          </p:txBody>
        </p:sp>
      </p:grpSp>
      <p:sp>
        <p:nvSpPr>
          <p:cNvPr id="278533"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278534"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278535"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pPr>
              <a:defRPr/>
            </a:pPr>
            <a:endParaRPr lang="tr-TR"/>
          </a:p>
        </p:txBody>
      </p:sp>
      <p:sp>
        <p:nvSpPr>
          <p:cNvPr id="27853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pPr>
              <a:defRPr/>
            </a:pPr>
            <a:endParaRPr lang="tr-TR"/>
          </a:p>
        </p:txBody>
      </p:sp>
      <p:sp>
        <p:nvSpPr>
          <p:cNvPr id="278537"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pPr>
              <a:defRPr/>
            </a:pPr>
            <a:fld id="{FE683B91-DB58-45DC-974A-C5FC722461D7}" type="slidenum">
              <a:rPr lang="tr-TR"/>
              <a:pPr>
                <a:defRPr/>
              </a:pPr>
              <a:t>‹#›</a:t>
            </a:fld>
            <a:endParaRPr lang="tr-TR"/>
          </a:p>
        </p:txBody>
      </p:sp>
    </p:spTree>
  </p:cSld>
  <p:clrMap bg1="dk2" tx1="lt1" bg2="dk1" tx2="lt2" accent1="accent1" accent2="accent2" accent3="accent3" accent4="accent4" accent5="accent5" accent6="accent6" hlink="hlink" folHlink="folHlink"/>
  <p:sldLayoutIdLst>
    <p:sldLayoutId id="2147483702"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1" fontAlgn="base" hangingPunct="1">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ChangeArrowheads="1"/>
          </p:cNvSpPr>
          <p:nvPr>
            <p:ph type="body" idx="1"/>
          </p:nvPr>
        </p:nvSpPr>
        <p:spPr>
          <a:xfrm>
            <a:off x="142844" y="1571612"/>
            <a:ext cx="8785225" cy="604838"/>
          </a:xfrm>
        </p:spPr>
        <p:txBody>
          <a:bodyPr/>
          <a:lstStyle/>
          <a:p>
            <a:pPr algn="ctr" eaLnBrk="1" hangingPunct="1">
              <a:lnSpc>
                <a:spcPct val="80000"/>
              </a:lnSpc>
              <a:buFont typeface="Wingdings" pitchFamily="2" charset="2"/>
              <a:buNone/>
              <a:defRPr/>
            </a:pPr>
            <a:r>
              <a:rPr lang="tr-TR" b="1" dirty="0" smtClean="0">
                <a:solidFill>
                  <a:srgbClr val="FF6600"/>
                </a:solidFill>
                <a:latin typeface="Times New Roman" pitchFamily="18" charset="0"/>
              </a:rPr>
              <a:t>BİTKİ DOKU KÜLTÜRÜ TEKNİKLERİ</a:t>
            </a:r>
          </a:p>
          <a:p>
            <a:pPr algn="ctr" eaLnBrk="1" hangingPunct="1">
              <a:lnSpc>
                <a:spcPct val="80000"/>
              </a:lnSpc>
              <a:buFont typeface="Wingdings" pitchFamily="2" charset="2"/>
              <a:buNone/>
              <a:defRPr/>
            </a:pPr>
            <a:endParaRPr lang="tr-TR" b="1" dirty="0" smtClean="0">
              <a:solidFill>
                <a:srgbClr val="FF6600"/>
              </a:solidFill>
              <a:latin typeface="Times New Roman" pitchFamily="18" charset="0"/>
            </a:endParaRPr>
          </a:p>
          <a:p>
            <a:pPr algn="ctr" eaLnBrk="1" hangingPunct="1">
              <a:lnSpc>
                <a:spcPct val="80000"/>
              </a:lnSpc>
              <a:buFont typeface="Wingdings" pitchFamily="2" charset="2"/>
              <a:buNone/>
              <a:defRPr/>
            </a:pPr>
            <a:r>
              <a:rPr lang="tr-TR" b="1" dirty="0" smtClean="0">
                <a:solidFill>
                  <a:srgbClr val="FF6600"/>
                </a:solidFill>
                <a:latin typeface="Times New Roman" pitchFamily="18" charset="0"/>
              </a:rPr>
              <a:t>HAPLOİD BİTKİ ÜRETİMİ</a:t>
            </a:r>
          </a:p>
          <a:p>
            <a:pPr algn="ctr" eaLnBrk="1" hangingPunct="1">
              <a:lnSpc>
                <a:spcPct val="80000"/>
              </a:lnSpc>
              <a:buFont typeface="Wingdings" pitchFamily="2" charset="2"/>
              <a:buNone/>
              <a:defRPr/>
            </a:pPr>
            <a:r>
              <a:rPr lang="tr-TR" b="1" dirty="0" smtClean="0">
                <a:solidFill>
                  <a:srgbClr val="FF6600"/>
                </a:solidFill>
                <a:latin typeface="Times New Roman" pitchFamily="18" charset="0"/>
              </a:rPr>
              <a:t>Doku kültürü 3</a:t>
            </a:r>
          </a:p>
          <a:p>
            <a:pPr algn="ctr" eaLnBrk="1" hangingPunct="1">
              <a:lnSpc>
                <a:spcPct val="80000"/>
              </a:lnSpc>
              <a:buFont typeface="Wingdings" pitchFamily="2" charset="2"/>
              <a:buNone/>
              <a:defRPr/>
            </a:pPr>
            <a:r>
              <a:rPr lang="tr-TR" b="1" dirty="0" smtClean="0">
                <a:solidFill>
                  <a:srgbClr val="FF6600"/>
                </a:solidFill>
                <a:latin typeface="Times New Roman" pitchFamily="18" charset="0"/>
              </a:rPr>
              <a:t>Prof. Dr. Mehmet Babaoğlu</a:t>
            </a:r>
          </a:p>
          <a:p>
            <a:pPr algn="ctr" eaLnBrk="1" hangingPunct="1">
              <a:lnSpc>
                <a:spcPct val="80000"/>
              </a:lnSpc>
              <a:buFont typeface="Wingdings" pitchFamily="2" charset="2"/>
              <a:buNone/>
              <a:defRPr/>
            </a:pPr>
            <a:r>
              <a:rPr lang="tr-TR" b="1" dirty="0" smtClean="0">
                <a:solidFill>
                  <a:srgbClr val="FF6600"/>
                </a:solidFill>
                <a:latin typeface="Times New Roman" pitchFamily="18" charset="0"/>
              </a:rPr>
              <a:t>S.Ü. Ziraat Fakültesi</a:t>
            </a:r>
          </a:p>
          <a:p>
            <a:pPr algn="ctr" eaLnBrk="1" hangingPunct="1">
              <a:lnSpc>
                <a:spcPct val="80000"/>
              </a:lnSpc>
              <a:buFont typeface="Wingdings" pitchFamily="2" charset="2"/>
              <a:buNone/>
              <a:defRPr/>
            </a:pPr>
            <a:r>
              <a:rPr lang="tr-TR" b="1" dirty="0" smtClean="0">
                <a:solidFill>
                  <a:srgbClr val="FF6600"/>
                </a:solidFill>
                <a:latin typeface="Times New Roman" pitchFamily="18" charset="0"/>
              </a:rPr>
              <a:t>Bitki Biyoteknolojisi Dersi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body" idx="1"/>
          </p:nvPr>
        </p:nvSpPr>
        <p:spPr>
          <a:xfrm>
            <a:off x="250825" y="836613"/>
            <a:ext cx="8229600" cy="4495800"/>
          </a:xfrm>
        </p:spPr>
        <p:txBody>
          <a:bodyPr/>
          <a:lstStyle/>
          <a:p>
            <a:pPr eaLnBrk="1" hangingPunct="1">
              <a:lnSpc>
                <a:spcPct val="80000"/>
              </a:lnSpc>
              <a:defRPr/>
            </a:pPr>
            <a:r>
              <a:rPr lang="tr-TR" sz="2000" b="1" u="sng" smtClean="0">
                <a:solidFill>
                  <a:schemeClr val="hlink"/>
                </a:solidFill>
                <a:latin typeface="Times New Roman" pitchFamily="18" charset="0"/>
              </a:rPr>
              <a:t>Anter verici (donör) bitkiden kaynaklanan faktörler</a:t>
            </a:r>
          </a:p>
          <a:p>
            <a:pPr eaLnBrk="1" hangingPunct="1">
              <a:lnSpc>
                <a:spcPct val="80000"/>
              </a:lnSpc>
              <a:defRPr/>
            </a:pPr>
            <a:endParaRPr lang="tr-TR" sz="2000" b="1" u="sng" smtClean="0">
              <a:solidFill>
                <a:schemeClr val="hlink"/>
              </a:solidFill>
              <a:latin typeface="Times New Roman" pitchFamily="18" charset="0"/>
            </a:endParaRPr>
          </a:p>
          <a:p>
            <a:pPr eaLnBrk="1" hangingPunct="1">
              <a:lnSpc>
                <a:spcPct val="80000"/>
              </a:lnSpc>
              <a:defRPr/>
            </a:pPr>
            <a:endParaRPr lang="tr-TR" sz="2000" b="1" i="1" smtClean="0">
              <a:latin typeface="Times New Roman" pitchFamily="18" charset="0"/>
            </a:endParaRPr>
          </a:p>
          <a:p>
            <a:pPr algn="just" eaLnBrk="1" hangingPunct="1">
              <a:lnSpc>
                <a:spcPct val="80000"/>
              </a:lnSpc>
              <a:buFont typeface="Wingdings" pitchFamily="2" charset="2"/>
              <a:buNone/>
              <a:defRPr/>
            </a:pPr>
            <a:r>
              <a:rPr lang="tr-TR" sz="2000" b="1" i="1" smtClean="0">
                <a:latin typeface="Times New Roman" pitchFamily="18" charset="0"/>
              </a:rPr>
              <a:t>		</a:t>
            </a:r>
            <a:r>
              <a:rPr lang="tr-TR" sz="2000" b="1" smtClean="0">
                <a:solidFill>
                  <a:schemeClr val="hlink"/>
                </a:solidFill>
                <a:latin typeface="Times New Roman" pitchFamily="18" charset="0"/>
              </a:rPr>
              <a:t>a) Genotip:</a:t>
            </a:r>
            <a:r>
              <a:rPr lang="tr-TR" sz="2000" smtClean="0">
                <a:latin typeface="Times New Roman" pitchFamily="18" charset="0"/>
              </a:rPr>
              <a:t> Anter kültüründe başarı, çok büyük bir oranda anterlerin alındığı bitkilerin genotipine bağlıdır. Şimdiye dek çalışılmış olan tüm bitki türlerinde; aynı kültür koşulları altında, anter yanıtları bakımından genotipler arasında büyük farklılıklar bulunmuştur. </a:t>
            </a:r>
          </a:p>
          <a:p>
            <a:pPr algn="just" eaLnBrk="1" hangingPunct="1">
              <a:lnSpc>
                <a:spcPct val="80000"/>
              </a:lnSpc>
              <a:buFont typeface="Wingdings" pitchFamily="2" charset="2"/>
              <a:buNone/>
              <a:defRPr/>
            </a:pPr>
            <a:endParaRPr lang="tr-TR" sz="2000" smtClean="0">
              <a:latin typeface="Times New Roman" pitchFamily="18" charset="0"/>
            </a:endParaRPr>
          </a:p>
          <a:p>
            <a:pPr algn="just" eaLnBrk="1" hangingPunct="1">
              <a:lnSpc>
                <a:spcPct val="80000"/>
              </a:lnSpc>
              <a:buFont typeface="Wingdings" pitchFamily="2" charset="2"/>
              <a:buNone/>
              <a:defRPr/>
            </a:pPr>
            <a:r>
              <a:rPr lang="tr-TR" sz="2000" smtClean="0">
                <a:latin typeface="Times New Roman" pitchFamily="18" charset="0"/>
              </a:rPr>
              <a:t>		</a:t>
            </a:r>
            <a:r>
              <a:rPr lang="tr-TR" sz="2000" b="1" smtClean="0">
                <a:solidFill>
                  <a:schemeClr val="hlink"/>
                </a:solidFill>
                <a:latin typeface="Times New Roman" pitchFamily="18" charset="0"/>
              </a:rPr>
              <a:t>b) Donör bitkinin yetişme koşulları:</a:t>
            </a:r>
            <a:r>
              <a:rPr lang="tr-TR" sz="2000" smtClean="0">
                <a:latin typeface="Times New Roman" pitchFamily="18" charset="0"/>
              </a:rPr>
              <a:t> Donör bitkinin genotipi son derece elverişli olsa bile, mikrosporlardan </a:t>
            </a:r>
            <a:r>
              <a:rPr lang="tr-TR" sz="2000" i="1" smtClean="0">
                <a:latin typeface="Times New Roman" pitchFamily="18" charset="0"/>
              </a:rPr>
              <a:t>in vitro </a:t>
            </a:r>
            <a:r>
              <a:rPr lang="tr-TR" sz="2000" smtClean="0">
                <a:latin typeface="Times New Roman" pitchFamily="18" charset="0"/>
              </a:rPr>
              <a:t>koşullarda haploid embriyo uyartımını başarabilmek, bu bitkilerin yetiştirildiği koşullara da bağlıdır. Bitkilerin yetiştirildiği dönemdeki sıcaklık, ışık yoğunluğu ve günlük ışıklanma süresi, havadaki CO2 konsantrasyonu, bitkinin beslenme koşulları başta olmak üzere tüm çevresel faktörler, o bitkilerden alınan anterlerden elde edilecek başarı üzerinde etkili olabilmektedir. </a:t>
            </a:r>
          </a:p>
          <a:p>
            <a:pPr eaLnBrk="1" hangingPunct="1">
              <a:lnSpc>
                <a:spcPct val="80000"/>
              </a:lnSpc>
              <a:defRPr/>
            </a:pPr>
            <a:endParaRPr lang="tr-TR" sz="2800" smtClean="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6" name="Rectangle 2"/>
          <p:cNvSpPr>
            <a:spLocks noGrp="1" noChangeArrowheads="1"/>
          </p:cNvSpPr>
          <p:nvPr>
            <p:ph type="body" idx="1"/>
          </p:nvPr>
        </p:nvSpPr>
        <p:spPr>
          <a:xfrm>
            <a:off x="468313" y="549275"/>
            <a:ext cx="8229600" cy="5830888"/>
          </a:xfrm>
        </p:spPr>
        <p:txBody>
          <a:bodyPr/>
          <a:lstStyle/>
          <a:p>
            <a:pPr algn="just" eaLnBrk="1" hangingPunct="1">
              <a:lnSpc>
                <a:spcPct val="80000"/>
              </a:lnSpc>
              <a:defRPr/>
            </a:pPr>
            <a:r>
              <a:rPr lang="tr-TR" sz="2400" smtClean="0">
                <a:latin typeface="Times New Roman" pitchFamily="18" charset="0"/>
              </a:rPr>
              <a:t>Somatik hücrelerin </a:t>
            </a:r>
            <a:r>
              <a:rPr lang="tr-TR" sz="2400" i="1" smtClean="0">
                <a:latin typeface="Times New Roman" pitchFamily="18" charset="0"/>
              </a:rPr>
              <a:t>in vitro</a:t>
            </a:r>
            <a:r>
              <a:rPr lang="tr-TR" sz="2400" smtClean="0">
                <a:latin typeface="Times New Roman" pitchFamily="18" charset="0"/>
              </a:rPr>
              <a:t> rejenerasyonu mitotik bölünme ile gerçekleşmektedir ve bu bir eşeysiz (aseksüel) üremedir. Klonal çoğaltım amacı ile kullanılan </a:t>
            </a:r>
            <a:r>
              <a:rPr lang="tr-TR" sz="2400" i="1" smtClean="0">
                <a:latin typeface="Times New Roman" pitchFamily="18" charset="0"/>
              </a:rPr>
              <a:t>in vitro</a:t>
            </a:r>
            <a:r>
              <a:rPr lang="tr-TR" sz="2400" smtClean="0">
                <a:latin typeface="Times New Roman" pitchFamily="18" charset="0"/>
              </a:rPr>
              <a:t> teknikler mikroçoğaltım teknikleri olarak da ifade edilmektedir. Amaç, aynı genetik yapıda bitkileri üretmektir. Ancak, bu tekniklerde beklenmeyen ve kontrol edilemeyen varyasyonlar da ortaya çıkmaktadır. Bu tür varyasyonlar doğal olarak meydana gelmektedir ve bunlar ya hücrelerdeki genetik değişimler yada hücre ve dokulardaki geçici değişimler olarak ifade edilmektedir. </a:t>
            </a:r>
          </a:p>
          <a:p>
            <a:pPr algn="just" eaLnBrk="1" hangingPunct="1">
              <a:lnSpc>
                <a:spcPct val="80000"/>
              </a:lnSpc>
              <a:defRPr/>
            </a:pPr>
            <a:endParaRPr lang="tr-TR" sz="2400" smtClean="0">
              <a:latin typeface="Times New Roman" pitchFamily="18" charset="0"/>
            </a:endParaRPr>
          </a:p>
          <a:p>
            <a:pPr algn="just" eaLnBrk="1" hangingPunct="1">
              <a:lnSpc>
                <a:spcPct val="80000"/>
              </a:lnSpc>
              <a:defRPr/>
            </a:pPr>
            <a:r>
              <a:rPr lang="tr-TR" sz="2400" smtClean="0">
                <a:latin typeface="Times New Roman" pitchFamily="18" charset="0"/>
              </a:rPr>
              <a:t>Kültüre alınan hücrelerde çok yaygın olarak görülen ve mikro çoğaltımda istenmeyen bu fenotipik ve genotipik varyasyonlar bitki ıslahında büyük önem taşımaktadır. Bitki ıslahında doğal varyasyonun daraldığı veya varyasyon meydana getirmenin zor olduğu durumlarda avantajlı olarak değerlendirilen bu varyasyon yeni bir kaynak olarak görülmektedir ve doku kültürlerinde ortaya çıkan bu kalıtsal değişikliklerin tümü ‘</a:t>
            </a:r>
            <a:r>
              <a:rPr lang="tr-TR" sz="2400" smtClean="0">
                <a:solidFill>
                  <a:schemeClr val="hlink"/>
                </a:solidFill>
                <a:latin typeface="Times New Roman" pitchFamily="18" charset="0"/>
              </a:rPr>
              <a:t>somaklonal varyasyon</a:t>
            </a:r>
            <a:r>
              <a:rPr lang="tr-TR" sz="2400" smtClean="0">
                <a:latin typeface="Times New Roman" pitchFamily="18" charset="0"/>
              </a:rPr>
              <a:t>’ olarak tanımlanmaktadır (George, 1993). </a:t>
            </a: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Rectangle 2"/>
          <p:cNvSpPr>
            <a:spLocks noGrp="1" noChangeArrowheads="1"/>
          </p:cNvSpPr>
          <p:nvPr>
            <p:ph type="subTitle" idx="1"/>
          </p:nvPr>
        </p:nvSpPr>
        <p:spPr>
          <a:xfrm>
            <a:off x="323850" y="1052513"/>
            <a:ext cx="8382000" cy="3959225"/>
          </a:xfrm>
        </p:spPr>
        <p:txBody>
          <a:bodyPr/>
          <a:lstStyle/>
          <a:p>
            <a:pPr algn="just" eaLnBrk="1" hangingPunct="1">
              <a:lnSpc>
                <a:spcPct val="80000"/>
              </a:lnSpc>
              <a:buFont typeface="Wingdings" pitchFamily="2" charset="2"/>
              <a:buChar char="n"/>
              <a:defRPr/>
            </a:pPr>
            <a:r>
              <a:rPr lang="tr-TR" sz="2400" smtClean="0">
                <a:latin typeface="Times New Roman" pitchFamily="18" charset="0"/>
              </a:rPr>
              <a:t>Kallus oluşturan veya totipotent olup yeni bitkiler meydana getirebilen hücreler uzun süreli kültürlerde veya kısa süreli de olsa yüksek bitki büyüme düzenleyicileri içeren ortamlarda totipotensi yeteneklerini (kompotens) yitirebilmektedirler. </a:t>
            </a:r>
          </a:p>
          <a:p>
            <a:pPr algn="just" eaLnBrk="1" hangingPunct="1">
              <a:lnSpc>
                <a:spcPct val="80000"/>
              </a:lnSpc>
              <a:buFont typeface="Wingdings" pitchFamily="2" charset="2"/>
              <a:buChar char="n"/>
              <a:defRPr/>
            </a:pPr>
            <a:endParaRPr lang="tr-TR" sz="2400" smtClean="0">
              <a:latin typeface="Times New Roman" pitchFamily="18" charset="0"/>
            </a:endParaRPr>
          </a:p>
          <a:p>
            <a:pPr algn="just" eaLnBrk="1" hangingPunct="1">
              <a:lnSpc>
                <a:spcPct val="80000"/>
              </a:lnSpc>
              <a:buFont typeface="Wingdings" pitchFamily="2" charset="2"/>
              <a:buChar char="n"/>
              <a:defRPr/>
            </a:pPr>
            <a:r>
              <a:rPr lang="tr-TR" sz="2400" smtClean="0">
                <a:latin typeface="Times New Roman" pitchFamily="18" charset="0"/>
              </a:rPr>
              <a:t>Bu hücrelerden oluşan yeni bitkilerde gen veya kromozom bozuklukları sonucu kalıtsal ve fenotipik varyasyonlar (somaklonal varyasyon) ortaya çıkmaktadır. Bu varyasyonlar, yeni çeşit geliştirme ve iyileştirmelerde ıslahçılar tarafından kullanılmaktadır.</a:t>
            </a:r>
          </a:p>
          <a:p>
            <a:pPr algn="just" eaLnBrk="1" hangingPunct="1">
              <a:lnSpc>
                <a:spcPct val="80000"/>
              </a:lnSpc>
              <a:buFont typeface="Wingdings" pitchFamily="2" charset="2"/>
              <a:buChar char="n"/>
              <a:defRPr/>
            </a:pPr>
            <a:endParaRPr lang="tr-TR" sz="2400" smtClean="0">
              <a:latin typeface="Times New Roman" pitchFamily="18" charset="0"/>
            </a:endParaRPr>
          </a:p>
          <a:p>
            <a:pPr algn="just" eaLnBrk="1" hangingPunct="1">
              <a:lnSpc>
                <a:spcPct val="80000"/>
              </a:lnSpc>
              <a:buFont typeface="Wingdings" pitchFamily="2" charset="2"/>
              <a:buChar char="n"/>
              <a:defRPr/>
            </a:pPr>
            <a:r>
              <a:rPr lang="tr-TR" sz="2400" smtClean="0">
                <a:latin typeface="Times New Roman" pitchFamily="18" charset="0"/>
              </a:rPr>
              <a:t>Somaklonal varyasyon sonucu ortaya çıkan değişiklikler arasında, bazı pigmentlerin yapısındaki farklılaşmalar sonucu çiçek renginin, yaprak ve çiçek morfolojisinin, tohum veriminin, bitki canlılığı ve iriliğinin, uçucu yağ kompozisyonu ve hastalıklara tolerans veya dayanıklılığın değişmesi sayılabilir.</a:t>
            </a:r>
          </a:p>
          <a:p>
            <a:pPr algn="just" eaLnBrk="1" hangingPunct="1">
              <a:lnSpc>
                <a:spcPct val="80000"/>
              </a:lnSpc>
              <a:defRPr/>
            </a:pPr>
            <a:endParaRPr lang="tr-TR" sz="2400" smtClean="0">
              <a:latin typeface="Times New Roman" pitchFamily="18" charset="0"/>
            </a:endParaRPr>
          </a:p>
          <a:p>
            <a:pPr algn="just" eaLnBrk="1" hangingPunct="1">
              <a:lnSpc>
                <a:spcPct val="80000"/>
              </a:lnSpc>
              <a:defRPr/>
            </a:pPr>
            <a:endParaRPr lang="en-US" sz="2400" smtClean="0">
              <a:latin typeface="Times New Roman" pitchFamily="18" charset="0"/>
            </a:endParaRP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0" name="Rectangle 2"/>
          <p:cNvSpPr>
            <a:spLocks noGrp="1" noChangeArrowheads="1"/>
          </p:cNvSpPr>
          <p:nvPr>
            <p:ph type="title"/>
          </p:nvPr>
        </p:nvSpPr>
        <p:spPr>
          <a:xfrm>
            <a:off x="457200" y="274638"/>
            <a:ext cx="8229600" cy="777875"/>
          </a:xfrm>
        </p:spPr>
        <p:txBody>
          <a:bodyPr/>
          <a:lstStyle/>
          <a:p>
            <a:pPr eaLnBrk="1" hangingPunct="1">
              <a:lnSpc>
                <a:spcPts val="2900"/>
              </a:lnSpc>
              <a:defRPr/>
            </a:pPr>
            <a:r>
              <a:rPr lang="tr-TR" sz="2400" smtClean="0">
                <a:solidFill>
                  <a:schemeClr val="hlink"/>
                </a:solidFill>
                <a:latin typeface="Times New Roman" pitchFamily="18" charset="0"/>
              </a:rPr>
              <a:t>Somaklonal varyasyonlar ile klasik yapay mutasyonların sebep olduğu varyasyonlar arasındaki farklar</a:t>
            </a:r>
            <a:r>
              <a:rPr lang="tr-TR" sz="4000" smtClean="0"/>
              <a:t> </a:t>
            </a:r>
          </a:p>
        </p:txBody>
      </p:sp>
      <p:sp>
        <p:nvSpPr>
          <p:cNvPr id="539651" name="Rectangle 3"/>
          <p:cNvSpPr>
            <a:spLocks noGrp="1" noChangeArrowheads="1"/>
          </p:cNvSpPr>
          <p:nvPr>
            <p:ph type="body" idx="1"/>
          </p:nvPr>
        </p:nvSpPr>
        <p:spPr>
          <a:xfrm>
            <a:off x="468313" y="1341438"/>
            <a:ext cx="8229600" cy="4495800"/>
          </a:xfrm>
        </p:spPr>
        <p:txBody>
          <a:bodyPr/>
          <a:lstStyle/>
          <a:p>
            <a:pPr marL="609600" indent="-609600" algn="just" eaLnBrk="1" hangingPunct="1">
              <a:lnSpc>
                <a:spcPct val="80000"/>
              </a:lnSpc>
              <a:defRPr/>
            </a:pPr>
            <a:r>
              <a:rPr lang="tr-TR" sz="2400" smtClean="0">
                <a:latin typeface="Times New Roman" pitchFamily="18" charset="0"/>
              </a:rPr>
              <a:t>Somaklonal mutasyonların frekansı kimyasal ve fiziksel mutagen uygulamalarıyla elde edilen mutasyonlardan daha yüksektir.</a:t>
            </a:r>
          </a:p>
          <a:p>
            <a:pPr marL="609600" indent="-609600" algn="just" eaLnBrk="1" hangingPunct="1">
              <a:lnSpc>
                <a:spcPct val="80000"/>
              </a:lnSpc>
              <a:defRPr/>
            </a:pPr>
            <a:r>
              <a:rPr lang="tr-TR" sz="2400" smtClean="0">
                <a:latin typeface="Times New Roman" pitchFamily="18" charset="0"/>
              </a:rPr>
              <a:t>Mutasyonlar genellikle dominanttan resesife doğru olmaktadır. Mutagen uygulamaları ile elde edilen mutasyonlarda dominantların frekansı düşüktür. Oysa somaklonlar arasında dominant mutasyonların oranı daha yüksektir. </a:t>
            </a:r>
          </a:p>
          <a:p>
            <a:pPr marL="609600" indent="-609600" algn="just" eaLnBrk="1" hangingPunct="1">
              <a:lnSpc>
                <a:spcPct val="80000"/>
              </a:lnSpc>
              <a:defRPr/>
            </a:pPr>
            <a:r>
              <a:rPr lang="tr-TR" sz="2400" smtClean="0">
                <a:latin typeface="Times New Roman" pitchFamily="18" charset="0"/>
              </a:rPr>
              <a:t>Haploid bitki kültürlerinden elde edilen mutant hücrelerde hem dominant hem de resesif mutasyonlar hemen görülebilmekte ve homozigot mutant bitkiler elde edilebilmektedir.</a:t>
            </a:r>
          </a:p>
          <a:p>
            <a:pPr marL="609600" indent="-609600" algn="just" eaLnBrk="1" hangingPunct="1">
              <a:lnSpc>
                <a:spcPct val="80000"/>
              </a:lnSpc>
              <a:defRPr/>
            </a:pPr>
            <a:r>
              <a:rPr lang="tr-TR" sz="2400" smtClean="0">
                <a:latin typeface="Times New Roman" pitchFamily="18" charset="0"/>
              </a:rPr>
              <a:t>Somaklonal varyasyonun hücre düzeyinde seleksiyonu da başka bir avantajdır. Örneğin, tütünde kültür ortamına tuz ilave edilerek bu koşullarda yaşama yeteneği iyi olan tuza toleranslı hücrelerden bitkiler rejenere edilmiştir. </a:t>
            </a: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4" name="Rectangle 2"/>
          <p:cNvSpPr>
            <a:spLocks noGrp="1" noChangeArrowheads="1"/>
          </p:cNvSpPr>
          <p:nvPr>
            <p:ph type="body" idx="1"/>
          </p:nvPr>
        </p:nvSpPr>
        <p:spPr>
          <a:xfrm>
            <a:off x="323850" y="2349500"/>
            <a:ext cx="8229600" cy="2116138"/>
          </a:xfrm>
        </p:spPr>
        <p:txBody>
          <a:bodyPr/>
          <a:lstStyle/>
          <a:p>
            <a:pPr marL="609600" indent="-609600" algn="just" eaLnBrk="1" hangingPunct="1">
              <a:defRPr/>
            </a:pPr>
            <a:r>
              <a:rPr lang="tr-TR" sz="2400" i="1" smtClean="0">
                <a:latin typeface="Times New Roman" pitchFamily="18" charset="0"/>
              </a:rPr>
              <a:t>İn vitro’</a:t>
            </a:r>
            <a:r>
              <a:rPr lang="tr-TR" sz="2400" smtClean="0">
                <a:latin typeface="Times New Roman" pitchFamily="18" charset="0"/>
              </a:rPr>
              <a:t>da seleksiyon bütün bir yıl boyunca yapılabilir. </a:t>
            </a:r>
          </a:p>
          <a:p>
            <a:pPr marL="609600" indent="-609600" algn="just" eaLnBrk="1" hangingPunct="1">
              <a:defRPr/>
            </a:pPr>
            <a:r>
              <a:rPr lang="tr-TR" sz="2400" smtClean="0">
                <a:latin typeface="Times New Roman" pitchFamily="18" charset="0"/>
              </a:rPr>
              <a:t>Deneme ortamı devamlı olarak kontrol altında tutulabilir. </a:t>
            </a:r>
          </a:p>
          <a:p>
            <a:pPr marL="609600" indent="-609600" algn="just" eaLnBrk="1" hangingPunct="1">
              <a:defRPr/>
            </a:pPr>
            <a:r>
              <a:rPr lang="tr-TR" sz="2400" smtClean="0">
                <a:latin typeface="Times New Roman" pitchFamily="18" charset="0"/>
              </a:rPr>
              <a:t>Tarla yada sera şartları için söz konusu olan bazı riskler </a:t>
            </a:r>
            <a:r>
              <a:rPr lang="tr-TR" sz="2400" i="1" smtClean="0">
                <a:latin typeface="Times New Roman" pitchFamily="18" charset="0"/>
              </a:rPr>
              <a:t>in vitro</a:t>
            </a:r>
            <a:r>
              <a:rPr lang="tr-TR" sz="2400" smtClean="0">
                <a:latin typeface="Times New Roman" pitchFamily="18" charset="0"/>
              </a:rPr>
              <a:t>’da yoktur. </a:t>
            </a:r>
            <a:r>
              <a:rPr lang="tr-TR" sz="2400" i="1" smtClean="0">
                <a:latin typeface="Times New Roman" pitchFamily="18" charset="0"/>
              </a:rPr>
              <a:t>İn vitro</a:t>
            </a:r>
            <a:r>
              <a:rPr lang="tr-TR" sz="2400" smtClean="0">
                <a:latin typeface="Times New Roman" pitchFamily="18" charset="0"/>
              </a:rPr>
              <a:t> çalışmalar daha kısa sürede yapılabilmektedir.</a:t>
            </a:r>
          </a:p>
        </p:txBody>
      </p:sp>
      <p:sp>
        <p:nvSpPr>
          <p:cNvPr id="540675" name="Rectangle 3"/>
          <p:cNvSpPr>
            <a:spLocks noGrp="1" noChangeArrowheads="1"/>
          </p:cNvSpPr>
          <p:nvPr>
            <p:ph type="title"/>
          </p:nvPr>
        </p:nvSpPr>
        <p:spPr>
          <a:xfrm>
            <a:off x="395288" y="620713"/>
            <a:ext cx="8229600" cy="1143000"/>
          </a:xfrm>
        </p:spPr>
        <p:txBody>
          <a:bodyPr/>
          <a:lstStyle/>
          <a:p>
            <a:pPr eaLnBrk="1" hangingPunct="1">
              <a:defRPr/>
            </a:pPr>
            <a:r>
              <a:rPr lang="tr-TR" sz="2400" smtClean="0">
                <a:solidFill>
                  <a:schemeClr val="hlink"/>
                </a:solidFill>
                <a:latin typeface="Times New Roman" pitchFamily="18" charset="0"/>
              </a:rPr>
              <a:t>Mutantların </a:t>
            </a:r>
            <a:r>
              <a:rPr lang="tr-TR" sz="2400" i="1" smtClean="0">
                <a:solidFill>
                  <a:schemeClr val="hlink"/>
                </a:solidFill>
                <a:latin typeface="Times New Roman" pitchFamily="18" charset="0"/>
              </a:rPr>
              <a:t>in vitro</a:t>
            </a:r>
            <a:r>
              <a:rPr lang="tr-TR" sz="2400" smtClean="0">
                <a:solidFill>
                  <a:schemeClr val="hlink"/>
                </a:solidFill>
                <a:latin typeface="Times New Roman" pitchFamily="18" charset="0"/>
              </a:rPr>
              <a:t>’da seleksiyonu </a:t>
            </a:r>
            <a:r>
              <a:rPr lang="tr-TR" sz="2400" i="1" smtClean="0">
                <a:solidFill>
                  <a:schemeClr val="hlink"/>
                </a:solidFill>
                <a:latin typeface="Times New Roman" pitchFamily="18" charset="0"/>
              </a:rPr>
              <a:t>in vivo</a:t>
            </a:r>
            <a:r>
              <a:rPr lang="tr-TR" sz="2400" smtClean="0">
                <a:solidFill>
                  <a:schemeClr val="hlink"/>
                </a:solidFill>
                <a:latin typeface="Times New Roman" pitchFamily="18" charset="0"/>
              </a:rPr>
              <a:t>’ya göre bazı üstünlüklere sahiptir:</a:t>
            </a: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8" name="Rectangle 2"/>
          <p:cNvSpPr>
            <a:spLocks noGrp="1" noChangeArrowheads="1"/>
          </p:cNvSpPr>
          <p:nvPr>
            <p:ph type="title"/>
          </p:nvPr>
        </p:nvSpPr>
        <p:spPr>
          <a:xfrm>
            <a:off x="539750" y="0"/>
            <a:ext cx="8229600" cy="633413"/>
          </a:xfrm>
        </p:spPr>
        <p:txBody>
          <a:bodyPr/>
          <a:lstStyle/>
          <a:p>
            <a:pPr eaLnBrk="1" hangingPunct="1">
              <a:defRPr/>
            </a:pPr>
            <a:r>
              <a:rPr lang="tr-TR" sz="2400" smtClean="0">
                <a:solidFill>
                  <a:schemeClr val="hlink"/>
                </a:solidFill>
                <a:latin typeface="Times New Roman" pitchFamily="18" charset="0"/>
              </a:rPr>
              <a:t>Somaklonal ve epigenetik varyasyon</a:t>
            </a:r>
            <a:r>
              <a:rPr lang="tr-TR" sz="4000" smtClean="0"/>
              <a:t> </a:t>
            </a:r>
          </a:p>
        </p:txBody>
      </p:sp>
      <p:sp>
        <p:nvSpPr>
          <p:cNvPr id="541699" name="Rectangle 3"/>
          <p:cNvSpPr>
            <a:spLocks noGrp="1" noChangeArrowheads="1"/>
          </p:cNvSpPr>
          <p:nvPr>
            <p:ph type="body" idx="1"/>
          </p:nvPr>
        </p:nvSpPr>
        <p:spPr>
          <a:xfrm>
            <a:off x="395288" y="908050"/>
            <a:ext cx="8229600" cy="4827588"/>
          </a:xfrm>
        </p:spPr>
        <p:txBody>
          <a:bodyPr/>
          <a:lstStyle/>
          <a:p>
            <a:pPr marL="609600" indent="-609600" algn="just" eaLnBrk="1" hangingPunct="1">
              <a:lnSpc>
                <a:spcPct val="80000"/>
              </a:lnSpc>
              <a:defRPr/>
            </a:pPr>
            <a:r>
              <a:rPr lang="tr-TR" sz="2400" smtClean="0">
                <a:latin typeface="Times New Roman" pitchFamily="18" charset="0"/>
              </a:rPr>
              <a:t>Doku kültürlerinde ortaya çıkan kalıtsal değişiklikler somaklonal varyasyon, kalıtsal olmayan değişiklikler de epigenetik varyasyon olarak ifade edilmektedir. </a:t>
            </a:r>
          </a:p>
          <a:p>
            <a:pPr marL="609600" indent="-609600" algn="just" eaLnBrk="1" hangingPunct="1">
              <a:lnSpc>
                <a:spcPct val="80000"/>
              </a:lnSpc>
              <a:defRPr/>
            </a:pPr>
            <a:endParaRPr lang="tr-TR" sz="2400" smtClean="0">
              <a:latin typeface="Times New Roman" pitchFamily="18" charset="0"/>
            </a:endParaRPr>
          </a:p>
          <a:p>
            <a:pPr marL="990600" lvl="1" indent="-533400" algn="just" eaLnBrk="1" hangingPunct="1">
              <a:lnSpc>
                <a:spcPct val="80000"/>
              </a:lnSpc>
              <a:defRPr/>
            </a:pPr>
            <a:r>
              <a:rPr lang="tr-TR" sz="2000" smtClean="0">
                <a:latin typeface="Times New Roman" pitchFamily="18" charset="0"/>
              </a:rPr>
              <a:t>Somaklonal varyasyon kalıtsaldır yani döle geçer, epigenetik varyasyon ise döle aktarılamaz.</a:t>
            </a:r>
          </a:p>
          <a:p>
            <a:pPr marL="990600" lvl="1" indent="-533400" algn="just" eaLnBrk="1" hangingPunct="1">
              <a:lnSpc>
                <a:spcPct val="80000"/>
              </a:lnSpc>
              <a:defRPr/>
            </a:pPr>
            <a:r>
              <a:rPr lang="tr-TR" sz="2000" smtClean="0">
                <a:latin typeface="Times New Roman" pitchFamily="18" charset="0"/>
              </a:rPr>
              <a:t>Bitki yaşamı boyunca epigenetik varyasyon tersine dönebilir, oysa somaklonal varyasyon tersine çevrilemez.</a:t>
            </a:r>
          </a:p>
          <a:p>
            <a:pPr marL="990600" lvl="1" indent="-533400" algn="just" eaLnBrk="1" hangingPunct="1">
              <a:lnSpc>
                <a:spcPct val="80000"/>
              </a:lnSpc>
              <a:defRPr/>
            </a:pPr>
            <a:r>
              <a:rPr lang="tr-TR" sz="2000" smtClean="0">
                <a:latin typeface="Times New Roman" pitchFamily="18" charset="0"/>
              </a:rPr>
              <a:t>Somaklonal varyasyon çoğunlukla adventif meristemlerden meydana gelen bitkilerde görülürken, epigenetik varyasyon hem bu bitkilerde hem de apikal/aksiller meristemlerden meydana gelen bitkilerde gözlenebilir. </a:t>
            </a:r>
          </a:p>
          <a:p>
            <a:pPr marL="990600" lvl="1" indent="-533400" algn="just" eaLnBrk="1" hangingPunct="1">
              <a:lnSpc>
                <a:spcPct val="80000"/>
              </a:lnSpc>
              <a:defRPr/>
            </a:pPr>
            <a:r>
              <a:rPr lang="tr-TR" sz="2000" smtClean="0">
                <a:latin typeface="Times New Roman" pitchFamily="18" charset="0"/>
              </a:rPr>
              <a:t>Epigenetik varyasyon önceden tahmin edilebilir, oysa somaklonal varyasyon bilinemez (genellikle aynı koşullar aynı tip epigenetik varyasyona yol açarken aynı koşullarda aynı tip somaklonal varyasyon meydana gelmez).</a:t>
            </a:r>
          </a:p>
          <a:p>
            <a:pPr marL="990600" lvl="1" indent="-533400" algn="just" eaLnBrk="1" hangingPunct="1">
              <a:lnSpc>
                <a:spcPct val="80000"/>
              </a:lnSpc>
              <a:defRPr/>
            </a:pPr>
            <a:r>
              <a:rPr lang="tr-TR" sz="2000" smtClean="0">
                <a:latin typeface="Times New Roman" pitchFamily="18" charset="0"/>
              </a:rPr>
              <a:t>Epigenetik varyasyon bir fizyolojik tepki, somaklonal varyasyon ise tesadüfen ortaya çıkmaktadır. </a:t>
            </a: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Rectangle 2"/>
          <p:cNvSpPr>
            <a:spLocks noGrp="1" noChangeArrowheads="1"/>
          </p:cNvSpPr>
          <p:nvPr>
            <p:ph type="title"/>
          </p:nvPr>
        </p:nvSpPr>
        <p:spPr>
          <a:xfrm>
            <a:off x="457200" y="274638"/>
            <a:ext cx="8229600" cy="706437"/>
          </a:xfrm>
        </p:spPr>
        <p:txBody>
          <a:bodyPr/>
          <a:lstStyle/>
          <a:p>
            <a:pPr eaLnBrk="1" hangingPunct="1">
              <a:defRPr/>
            </a:pPr>
            <a:r>
              <a:rPr lang="tr-TR" sz="2400" smtClean="0">
                <a:solidFill>
                  <a:schemeClr val="hlink"/>
                </a:solidFill>
                <a:latin typeface="Times New Roman" pitchFamily="18" charset="0"/>
              </a:rPr>
              <a:t>Doku Kültürü Tekniklerinin Varyasyonda Etkileri</a:t>
            </a:r>
          </a:p>
        </p:txBody>
      </p:sp>
      <p:sp>
        <p:nvSpPr>
          <p:cNvPr id="542723" name="Rectangle 3"/>
          <p:cNvSpPr>
            <a:spLocks noGrp="1" noChangeArrowheads="1"/>
          </p:cNvSpPr>
          <p:nvPr>
            <p:ph type="body" idx="1"/>
          </p:nvPr>
        </p:nvSpPr>
        <p:spPr>
          <a:xfrm>
            <a:off x="457200" y="1125538"/>
            <a:ext cx="8229600" cy="4970462"/>
          </a:xfrm>
        </p:spPr>
        <p:txBody>
          <a:bodyPr/>
          <a:lstStyle/>
          <a:p>
            <a:pPr algn="just" eaLnBrk="1" hangingPunct="1">
              <a:lnSpc>
                <a:spcPct val="80000"/>
              </a:lnSpc>
              <a:defRPr/>
            </a:pPr>
            <a:r>
              <a:rPr lang="tr-TR" sz="2400" smtClean="0">
                <a:latin typeface="Times New Roman" pitchFamily="18" charset="0"/>
              </a:rPr>
              <a:t>Doku kültürlerinden elde edilen bitkilerin fenotipik ve genetik açıdan değişme olasılıkları bitkiciklerin hangi metotla üretildiğine bağlıdır. </a:t>
            </a:r>
          </a:p>
          <a:p>
            <a:pPr algn="just" eaLnBrk="1" hangingPunct="1">
              <a:lnSpc>
                <a:spcPct val="80000"/>
              </a:lnSpc>
              <a:defRPr/>
            </a:pPr>
            <a:r>
              <a:rPr lang="tr-TR" sz="2400" smtClean="0">
                <a:latin typeface="Times New Roman" pitchFamily="18" charset="0"/>
              </a:rPr>
              <a:t>Fenotipik varyabilite tüm cinslerin hücre süspansiyon kültürlerinde ve kallus kültürlerinde yaygın olarak görülmektedir. Mutasyonlar, direkt organogenesis veya somatik embriyogenesiste daha az görülmekte, kallus kültürlerinden elde edilen bitkilerde ise (dolaylı/indirekt rejenerasyon) ise daha sık görülmektedir. Bu genetik değişimler genellikle kalıtsaldır (George 1993). </a:t>
            </a:r>
          </a:p>
          <a:p>
            <a:pPr algn="just" eaLnBrk="1" hangingPunct="1">
              <a:lnSpc>
                <a:spcPct val="80000"/>
              </a:lnSpc>
              <a:defRPr/>
            </a:pPr>
            <a:r>
              <a:rPr lang="tr-TR" sz="2400" smtClean="0">
                <a:latin typeface="Times New Roman" pitchFamily="18" charset="0"/>
              </a:rPr>
              <a:t>Mikroçoğaltımda ortaya çıkan genetik değişikliklerden sakınmanın en güvenilir yöntemleri direkt sürgün oluşumu, direkt embriyogenesis, boğum (nod) ve sürgün kültürüdür. Sürgün kültürlerinde görülen varyasyonlar muhtemelen ansızın oluşan mutasyonlardandır. Görülen çoğu değişiklikler geçici özelliktedir. </a:t>
            </a: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746" name="Rectangle 2"/>
          <p:cNvSpPr>
            <a:spLocks noGrp="1" noChangeArrowheads="1"/>
          </p:cNvSpPr>
          <p:nvPr>
            <p:ph type="title"/>
          </p:nvPr>
        </p:nvSpPr>
        <p:spPr>
          <a:xfrm>
            <a:off x="609600" y="914400"/>
            <a:ext cx="7772400" cy="1143000"/>
          </a:xfrm>
        </p:spPr>
        <p:txBody>
          <a:bodyPr/>
          <a:lstStyle/>
          <a:p>
            <a:pPr eaLnBrk="1" hangingPunct="1">
              <a:defRPr/>
            </a:pPr>
            <a:r>
              <a:rPr lang="tr-TR" sz="2800" smtClean="0">
                <a:solidFill>
                  <a:schemeClr val="hlink"/>
                </a:solidFill>
                <a:latin typeface="Times New Roman" pitchFamily="18" charset="0"/>
              </a:rPr>
              <a:t>Somaklonal varyasyonun orijini</a:t>
            </a:r>
            <a:endParaRPr lang="en-US" sz="2800" smtClean="0">
              <a:solidFill>
                <a:schemeClr val="hlink"/>
              </a:solidFill>
              <a:latin typeface="Times New Roman" pitchFamily="18" charset="0"/>
            </a:endParaRPr>
          </a:p>
        </p:txBody>
      </p:sp>
      <p:sp>
        <p:nvSpPr>
          <p:cNvPr id="543747" name="Rectangle 3"/>
          <p:cNvSpPr>
            <a:spLocks noGrp="1" noChangeArrowheads="1"/>
          </p:cNvSpPr>
          <p:nvPr>
            <p:ph type="body" idx="1"/>
          </p:nvPr>
        </p:nvSpPr>
        <p:spPr>
          <a:xfrm>
            <a:off x="2195513" y="2276475"/>
            <a:ext cx="4608512" cy="2209800"/>
          </a:xfrm>
        </p:spPr>
        <p:txBody>
          <a:bodyPr/>
          <a:lstStyle/>
          <a:p>
            <a:pPr eaLnBrk="1" hangingPunct="1">
              <a:buSzPct val="60000"/>
              <a:defRPr/>
            </a:pPr>
            <a:r>
              <a:rPr lang="tr-TR" sz="2800" smtClean="0">
                <a:latin typeface="Times New Roman" pitchFamily="18" charset="0"/>
              </a:rPr>
              <a:t>Kültür uyarımı dönemi</a:t>
            </a:r>
          </a:p>
          <a:p>
            <a:pPr eaLnBrk="1" hangingPunct="1">
              <a:buSzPct val="60000"/>
              <a:defRPr/>
            </a:pPr>
            <a:r>
              <a:rPr lang="tr-TR" sz="2800" smtClean="0">
                <a:latin typeface="Times New Roman" pitchFamily="18" charset="0"/>
              </a:rPr>
              <a:t>Kültürün gelişme dönemi</a:t>
            </a:r>
          </a:p>
          <a:p>
            <a:pPr eaLnBrk="1" hangingPunct="1">
              <a:buSzPct val="60000"/>
              <a:defRPr/>
            </a:pPr>
            <a:r>
              <a:rPr lang="tr-TR" sz="2800" smtClean="0">
                <a:latin typeface="Times New Roman" pitchFamily="18" charset="0"/>
              </a:rPr>
              <a:t>Bitki rejenerasyonu dönemi</a:t>
            </a:r>
            <a:endParaRPr lang="en-US" sz="2800" smtClean="0">
              <a:latin typeface="Times New Roman" pitchFamily="18" charset="0"/>
            </a:endParaRP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xfrm>
            <a:off x="762000" y="228600"/>
            <a:ext cx="7772400" cy="1143000"/>
          </a:xfrm>
        </p:spPr>
        <p:txBody>
          <a:bodyPr/>
          <a:lstStyle/>
          <a:p>
            <a:pPr eaLnBrk="1" hangingPunct="1">
              <a:defRPr/>
            </a:pPr>
            <a:r>
              <a:rPr lang="tr-TR" sz="2800" smtClean="0">
                <a:solidFill>
                  <a:schemeClr val="hlink"/>
                </a:solidFill>
                <a:latin typeface="Times New Roman" pitchFamily="18" charset="0"/>
              </a:rPr>
              <a:t>Somaklonal varyasyonun nedenleri</a:t>
            </a:r>
            <a:endParaRPr lang="en-US" sz="2800" smtClean="0">
              <a:solidFill>
                <a:schemeClr val="hlink"/>
              </a:solidFill>
              <a:latin typeface="Times New Roman" pitchFamily="18" charset="0"/>
            </a:endParaRPr>
          </a:p>
        </p:txBody>
      </p:sp>
      <p:sp>
        <p:nvSpPr>
          <p:cNvPr id="544771" name="Rectangle 3"/>
          <p:cNvSpPr>
            <a:spLocks noGrp="1" noChangeArrowheads="1"/>
          </p:cNvSpPr>
          <p:nvPr>
            <p:ph type="body" idx="1"/>
          </p:nvPr>
        </p:nvSpPr>
        <p:spPr>
          <a:xfrm>
            <a:off x="457200" y="1371600"/>
            <a:ext cx="8382000" cy="5105400"/>
          </a:xfrm>
        </p:spPr>
        <p:txBody>
          <a:bodyPr/>
          <a:lstStyle/>
          <a:p>
            <a:pPr algn="just" eaLnBrk="1" hangingPunct="1">
              <a:lnSpc>
                <a:spcPct val="90000"/>
              </a:lnSpc>
              <a:buSzPct val="60000"/>
              <a:defRPr/>
            </a:pPr>
            <a:r>
              <a:rPr lang="tr-TR" sz="2400" smtClean="0">
                <a:latin typeface="Times New Roman" pitchFamily="18" charset="0"/>
              </a:rPr>
              <a:t>Hücre organizasyonunun varyasyonda etkisi</a:t>
            </a:r>
          </a:p>
          <a:p>
            <a:pPr algn="just" eaLnBrk="1" hangingPunct="1">
              <a:lnSpc>
                <a:spcPct val="90000"/>
              </a:lnSpc>
              <a:buSzPct val="60000"/>
              <a:defRPr/>
            </a:pPr>
            <a:r>
              <a:rPr lang="tr-TR" sz="2400" smtClean="0">
                <a:latin typeface="Times New Roman" pitchFamily="18" charset="0"/>
              </a:rPr>
              <a:t>Doku kaynağındaki varyasyon</a:t>
            </a:r>
          </a:p>
          <a:p>
            <a:pPr algn="just" eaLnBrk="1" hangingPunct="1">
              <a:lnSpc>
                <a:spcPct val="90000"/>
              </a:lnSpc>
              <a:buSzPct val="60000"/>
              <a:buFont typeface="Wingdings" pitchFamily="2" charset="2"/>
              <a:buNone/>
              <a:defRPr/>
            </a:pPr>
            <a:r>
              <a:rPr lang="tr-TR" sz="2400" smtClean="0">
                <a:latin typeface="Times New Roman" pitchFamily="18" charset="0"/>
              </a:rPr>
              <a:t>		- donör bitki orijinindeki değişimler</a:t>
            </a:r>
          </a:p>
          <a:p>
            <a:pPr algn="just" eaLnBrk="1" hangingPunct="1">
              <a:lnSpc>
                <a:spcPct val="90000"/>
              </a:lnSpc>
              <a:buSzPct val="60000"/>
              <a:buFont typeface="Wingdings" pitchFamily="2" charset="2"/>
              <a:buNone/>
              <a:defRPr/>
            </a:pPr>
            <a:r>
              <a:rPr lang="tr-TR" sz="2400" smtClean="0">
                <a:latin typeface="Times New Roman" pitchFamily="18" charset="0"/>
              </a:rPr>
              <a:t>		- eksplant kaynaklı varyasyon</a:t>
            </a:r>
          </a:p>
          <a:p>
            <a:pPr algn="just" eaLnBrk="1" hangingPunct="1">
              <a:lnSpc>
                <a:spcPct val="90000"/>
              </a:lnSpc>
              <a:buSzPct val="60000"/>
              <a:defRPr/>
            </a:pPr>
            <a:r>
              <a:rPr lang="tr-TR" sz="2400" smtClean="0">
                <a:latin typeface="Times New Roman" pitchFamily="18" charset="0"/>
              </a:rPr>
              <a:t>DNA metilasyonu</a:t>
            </a:r>
          </a:p>
          <a:p>
            <a:pPr algn="just" eaLnBrk="1" hangingPunct="1">
              <a:lnSpc>
                <a:spcPct val="90000"/>
              </a:lnSpc>
              <a:buSzPct val="60000"/>
              <a:defRPr/>
            </a:pPr>
            <a:r>
              <a:rPr lang="tr-TR" sz="2400" smtClean="0">
                <a:latin typeface="Times New Roman" pitchFamily="18" charset="0"/>
              </a:rPr>
              <a:t>Nükleik asit öncüllerinin kaybı</a:t>
            </a:r>
          </a:p>
          <a:p>
            <a:pPr algn="just" eaLnBrk="1" hangingPunct="1">
              <a:lnSpc>
                <a:spcPct val="90000"/>
              </a:lnSpc>
              <a:buSzPct val="60000"/>
              <a:defRPr/>
            </a:pPr>
            <a:r>
              <a:rPr lang="tr-TR" sz="2400" i="1" smtClean="0">
                <a:latin typeface="Times New Roman" pitchFamily="18" charset="0"/>
              </a:rPr>
              <a:t>In vitro</a:t>
            </a:r>
            <a:r>
              <a:rPr lang="tr-TR" sz="2400" smtClean="0">
                <a:latin typeface="Times New Roman" pitchFamily="18" charset="0"/>
              </a:rPr>
              <a:t> hücre bölünmesindeki anormallikler</a:t>
            </a:r>
          </a:p>
          <a:p>
            <a:pPr algn="just" eaLnBrk="1" hangingPunct="1">
              <a:lnSpc>
                <a:spcPct val="90000"/>
              </a:lnSpc>
              <a:buSzPct val="60000"/>
              <a:defRPr/>
            </a:pPr>
            <a:r>
              <a:rPr lang="tr-TR" sz="2400" smtClean="0">
                <a:latin typeface="Times New Roman" pitchFamily="18" charset="0"/>
              </a:rPr>
              <a:t>Bitki büyüme düzenleyicilerinin önemi</a:t>
            </a:r>
          </a:p>
          <a:p>
            <a:pPr algn="just" eaLnBrk="1" hangingPunct="1">
              <a:lnSpc>
                <a:spcPct val="90000"/>
              </a:lnSpc>
              <a:buSzPct val="60000"/>
              <a:defRPr/>
            </a:pPr>
            <a:r>
              <a:rPr lang="tr-TR" sz="2400" smtClean="0">
                <a:latin typeface="Times New Roman" pitchFamily="18" charset="0"/>
              </a:rPr>
              <a:t>Kültür ortamının bileşimi</a:t>
            </a:r>
          </a:p>
          <a:p>
            <a:pPr algn="just" eaLnBrk="1" hangingPunct="1">
              <a:lnSpc>
                <a:spcPct val="90000"/>
              </a:lnSpc>
              <a:buSzPct val="60000"/>
              <a:defRPr/>
            </a:pPr>
            <a:r>
              <a:rPr lang="tr-TR" sz="2400" smtClean="0">
                <a:latin typeface="Times New Roman" pitchFamily="18" charset="0"/>
              </a:rPr>
              <a:t>Kültür süresi </a:t>
            </a:r>
          </a:p>
          <a:p>
            <a:pPr algn="just" eaLnBrk="1" hangingPunct="1">
              <a:lnSpc>
                <a:spcPct val="90000"/>
              </a:lnSpc>
              <a:buSzPct val="60000"/>
              <a:defRPr/>
            </a:pPr>
            <a:r>
              <a:rPr lang="tr-TR" sz="2400" smtClean="0">
                <a:latin typeface="Times New Roman" pitchFamily="18" charset="0"/>
              </a:rPr>
              <a:t>Genotipin etkisi</a:t>
            </a:r>
          </a:p>
          <a:p>
            <a:pPr algn="just" eaLnBrk="1" hangingPunct="1">
              <a:lnSpc>
                <a:spcPct val="90000"/>
              </a:lnSpc>
              <a:buSzPct val="60000"/>
              <a:defRPr/>
            </a:pPr>
            <a:r>
              <a:rPr lang="tr-TR" sz="2400" smtClean="0">
                <a:latin typeface="Times New Roman" pitchFamily="18" charset="0"/>
              </a:rPr>
              <a:t>Stres</a:t>
            </a:r>
            <a:endParaRPr lang="en-US" sz="2400" smtClean="0">
              <a:latin typeface="Times New Roman" pitchFamily="18" charset="0"/>
            </a:endParaRP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Rectangle 2"/>
          <p:cNvSpPr>
            <a:spLocks noGrp="1" noChangeArrowheads="1"/>
          </p:cNvSpPr>
          <p:nvPr>
            <p:ph type="title"/>
          </p:nvPr>
        </p:nvSpPr>
        <p:spPr>
          <a:xfrm>
            <a:off x="457200" y="274638"/>
            <a:ext cx="8229600" cy="561975"/>
          </a:xfrm>
        </p:spPr>
        <p:txBody>
          <a:bodyPr/>
          <a:lstStyle/>
          <a:p>
            <a:pPr eaLnBrk="1" hangingPunct="1">
              <a:defRPr/>
            </a:pPr>
            <a:r>
              <a:rPr lang="tr-TR" sz="2800" smtClean="0">
                <a:solidFill>
                  <a:schemeClr val="hlink"/>
                </a:solidFill>
                <a:latin typeface="Times New Roman" pitchFamily="18" charset="0"/>
              </a:rPr>
              <a:t>Somaklonal Varyasyonun Belirlenmesi</a:t>
            </a:r>
          </a:p>
        </p:txBody>
      </p:sp>
      <p:sp>
        <p:nvSpPr>
          <p:cNvPr id="545795" name="Rectangle 3"/>
          <p:cNvSpPr>
            <a:spLocks noGrp="1" noChangeArrowheads="1"/>
          </p:cNvSpPr>
          <p:nvPr>
            <p:ph type="body" idx="1"/>
          </p:nvPr>
        </p:nvSpPr>
        <p:spPr>
          <a:xfrm>
            <a:off x="457200" y="1268413"/>
            <a:ext cx="8229600" cy="4827587"/>
          </a:xfrm>
        </p:spPr>
        <p:txBody>
          <a:bodyPr/>
          <a:lstStyle/>
          <a:p>
            <a:pPr algn="just" eaLnBrk="1" hangingPunct="1">
              <a:lnSpc>
                <a:spcPct val="90000"/>
              </a:lnSpc>
              <a:defRPr/>
            </a:pPr>
            <a:r>
              <a:rPr lang="tr-TR" sz="2400" smtClean="0">
                <a:latin typeface="Times New Roman" pitchFamily="18" charset="0"/>
              </a:rPr>
              <a:t>Somaklonal varyasyonun belirlenmesi çeşitli çalışmalar ile mümkün olmaktadır. Somaklonal varyasyon fenotipik, sitolojik ve moleküler düzeyde incelemeler ile ortaya konmaktadır (De Klerk, 1990). </a:t>
            </a:r>
          </a:p>
          <a:p>
            <a:pPr algn="just" eaLnBrk="1" hangingPunct="1">
              <a:lnSpc>
                <a:spcPct val="90000"/>
              </a:lnSpc>
              <a:defRPr/>
            </a:pPr>
            <a:endParaRPr lang="tr-TR" sz="2400" smtClean="0">
              <a:latin typeface="Times New Roman" pitchFamily="18" charset="0"/>
            </a:endParaRPr>
          </a:p>
          <a:p>
            <a:pPr lvl="1" algn="just" eaLnBrk="1" hangingPunct="1">
              <a:lnSpc>
                <a:spcPct val="90000"/>
              </a:lnSpc>
              <a:defRPr/>
            </a:pPr>
            <a:r>
              <a:rPr lang="tr-TR" sz="2000" b="1" i="1" smtClean="0">
                <a:solidFill>
                  <a:schemeClr val="tx2"/>
                </a:solidFill>
                <a:latin typeface="Times New Roman" pitchFamily="18" charset="0"/>
              </a:rPr>
              <a:t>Fenotipik varyasyonun ölçülmesi:</a:t>
            </a:r>
            <a:r>
              <a:rPr lang="tr-TR" sz="2000" smtClean="0">
                <a:latin typeface="Times New Roman" pitchFamily="18" charset="0"/>
              </a:rPr>
              <a:t> Fenotip üzerine somaklonal varyasyonun etkisi genellikle bir veya daha fazla özellikte sapma gösteren bitkilerin oranı olarak belirlenmektedir. </a:t>
            </a:r>
          </a:p>
          <a:p>
            <a:pPr lvl="1" algn="just" eaLnBrk="1" hangingPunct="1">
              <a:lnSpc>
                <a:spcPct val="90000"/>
              </a:lnSpc>
              <a:defRPr/>
            </a:pPr>
            <a:r>
              <a:rPr lang="tr-TR" sz="2000" b="1" i="1" smtClean="0">
                <a:solidFill>
                  <a:schemeClr val="tx2"/>
                </a:solidFill>
                <a:latin typeface="Times New Roman" pitchFamily="18" charset="0"/>
              </a:rPr>
              <a:t>Kromozom sayısı varyasyonu:</a:t>
            </a:r>
            <a:r>
              <a:rPr lang="tr-TR" sz="2000" smtClean="0">
                <a:latin typeface="Times New Roman" pitchFamily="18" charset="0"/>
              </a:rPr>
              <a:t> Bu tür varyasyon mitotik hücrelerdeki kromozomların sayılması (genellikle kök uçlarında), her hücrenin DNA içeriğinin ölçülmesi (sitofotometrik olarak), stoma bekçi hücrelerindeki kloroplast sayılarının tespiti veya stoma boyunun ölçülmesiyle belirlenmektedir. </a:t>
            </a: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8" name="Rectangle 2"/>
          <p:cNvSpPr>
            <a:spLocks noGrp="1" noChangeArrowheads="1"/>
          </p:cNvSpPr>
          <p:nvPr>
            <p:ph type="title"/>
          </p:nvPr>
        </p:nvSpPr>
        <p:spPr>
          <a:xfrm>
            <a:off x="457200" y="304800"/>
            <a:ext cx="8458200" cy="1143000"/>
          </a:xfrm>
        </p:spPr>
        <p:txBody>
          <a:bodyPr/>
          <a:lstStyle/>
          <a:p>
            <a:pPr eaLnBrk="1" hangingPunct="1">
              <a:defRPr/>
            </a:pPr>
            <a:r>
              <a:rPr lang="tr-TR" sz="2800" smtClean="0">
                <a:solidFill>
                  <a:schemeClr val="hlink"/>
                </a:solidFill>
                <a:latin typeface="Times New Roman" pitchFamily="18" charset="0"/>
              </a:rPr>
              <a:t>Somaklonal varyasyonun avantajları</a:t>
            </a:r>
            <a:endParaRPr lang="en-US" sz="2800" smtClean="0">
              <a:solidFill>
                <a:schemeClr val="hlink"/>
              </a:solidFill>
              <a:latin typeface="Times New Roman" pitchFamily="18" charset="0"/>
            </a:endParaRPr>
          </a:p>
        </p:txBody>
      </p:sp>
      <p:sp>
        <p:nvSpPr>
          <p:cNvPr id="546819" name="Rectangle 3"/>
          <p:cNvSpPr>
            <a:spLocks noGrp="1" noChangeArrowheads="1"/>
          </p:cNvSpPr>
          <p:nvPr>
            <p:ph type="body" idx="1"/>
          </p:nvPr>
        </p:nvSpPr>
        <p:spPr>
          <a:xfrm>
            <a:off x="457200" y="1600200"/>
            <a:ext cx="8229600" cy="2549525"/>
          </a:xfrm>
        </p:spPr>
        <p:txBody>
          <a:bodyPr/>
          <a:lstStyle/>
          <a:p>
            <a:pPr eaLnBrk="1" hangingPunct="1">
              <a:lnSpc>
                <a:spcPct val="90000"/>
              </a:lnSpc>
              <a:buSzPct val="60000"/>
              <a:defRPr/>
            </a:pPr>
            <a:r>
              <a:rPr lang="tr-TR" sz="2400" smtClean="0">
                <a:latin typeface="Times New Roman" pitchFamily="18" charset="0"/>
              </a:rPr>
              <a:t>Hızlı bir varyasyon kaynağı olarak elverişlidir.</a:t>
            </a:r>
          </a:p>
          <a:p>
            <a:pPr eaLnBrk="1" hangingPunct="1">
              <a:lnSpc>
                <a:spcPct val="90000"/>
              </a:lnSpc>
              <a:buSzPct val="60000"/>
              <a:defRPr/>
            </a:pPr>
            <a:r>
              <a:rPr lang="tr-TR" sz="2400" smtClean="0">
                <a:latin typeface="Times New Roman" pitchFamily="18" charset="0"/>
              </a:rPr>
              <a:t>Bazı değişmeler yüksek frekanslarda meydana gelebilir.</a:t>
            </a:r>
          </a:p>
          <a:p>
            <a:pPr eaLnBrk="1" hangingPunct="1">
              <a:lnSpc>
                <a:spcPct val="90000"/>
              </a:lnSpc>
              <a:buSzPct val="60000"/>
              <a:defRPr/>
            </a:pPr>
            <a:r>
              <a:rPr lang="tr-TR" sz="2400" smtClean="0">
                <a:latin typeface="Times New Roman" pitchFamily="18" charset="0"/>
              </a:rPr>
              <a:t>Agronomik özellikler değişebilir.</a:t>
            </a:r>
          </a:p>
          <a:p>
            <a:pPr eaLnBrk="1" hangingPunct="1">
              <a:lnSpc>
                <a:spcPct val="90000"/>
              </a:lnSpc>
              <a:buSzPct val="60000"/>
              <a:defRPr/>
            </a:pPr>
            <a:r>
              <a:rPr lang="tr-TR" sz="2400" smtClean="0">
                <a:latin typeface="Times New Roman" pitchFamily="18" charset="0"/>
              </a:rPr>
              <a:t>Bazı değişimler homozigottur.</a:t>
            </a:r>
          </a:p>
          <a:p>
            <a:pPr eaLnBrk="1" hangingPunct="1">
              <a:lnSpc>
                <a:spcPct val="90000"/>
              </a:lnSpc>
              <a:buSzPct val="60000"/>
              <a:defRPr/>
            </a:pPr>
            <a:r>
              <a:rPr lang="tr-TR" sz="2400" smtClean="0">
                <a:latin typeface="Times New Roman" pitchFamily="18" charset="0"/>
              </a:rPr>
              <a:t>Yeni varyantlar ortaya çıkabilir.</a:t>
            </a:r>
          </a:p>
          <a:p>
            <a:pPr eaLnBrk="1" hangingPunct="1">
              <a:lnSpc>
                <a:spcPct val="90000"/>
              </a:lnSpc>
              <a:buSzPct val="60000"/>
              <a:defRPr/>
            </a:pPr>
            <a:r>
              <a:rPr lang="tr-TR" sz="2400" smtClean="0">
                <a:latin typeface="Times New Roman" pitchFamily="18" charset="0"/>
              </a:rPr>
              <a:t>Yeni varyeteler üretilebilir.</a:t>
            </a:r>
            <a:endParaRPr lang="en-US" sz="2400" smtClean="0">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2"/>
          <p:cNvSpPr>
            <a:spLocks noGrp="1" noChangeArrowheads="1"/>
          </p:cNvSpPr>
          <p:nvPr>
            <p:ph type="body" idx="1"/>
          </p:nvPr>
        </p:nvSpPr>
        <p:spPr>
          <a:xfrm>
            <a:off x="468313" y="549275"/>
            <a:ext cx="8229600" cy="5835650"/>
          </a:xfrm>
        </p:spPr>
        <p:txBody>
          <a:bodyPr/>
          <a:lstStyle/>
          <a:p>
            <a:pPr eaLnBrk="1" hangingPunct="1">
              <a:lnSpc>
                <a:spcPct val="90000"/>
              </a:lnSpc>
              <a:defRPr/>
            </a:pPr>
            <a:r>
              <a:rPr lang="tr-TR" sz="2000" b="1" u="sng" smtClean="0">
                <a:solidFill>
                  <a:schemeClr val="hlink"/>
                </a:solidFill>
                <a:latin typeface="Times New Roman" pitchFamily="18" charset="0"/>
              </a:rPr>
              <a:t>Anter kültürü tekniğinden kaynaklanan faktörler</a:t>
            </a:r>
          </a:p>
          <a:p>
            <a:pPr eaLnBrk="1" hangingPunct="1">
              <a:lnSpc>
                <a:spcPct val="90000"/>
              </a:lnSpc>
              <a:defRPr/>
            </a:pPr>
            <a:endParaRPr lang="tr-TR" sz="2000" b="1" i="1" u="sng" smtClean="0">
              <a:solidFill>
                <a:schemeClr val="hlink"/>
              </a:solidFill>
              <a:latin typeface="Times New Roman" pitchFamily="18" charset="0"/>
            </a:endParaRPr>
          </a:p>
          <a:p>
            <a:pPr algn="just" eaLnBrk="1" hangingPunct="1">
              <a:lnSpc>
                <a:spcPct val="90000"/>
              </a:lnSpc>
              <a:buFont typeface="Wingdings" pitchFamily="2" charset="2"/>
              <a:buNone/>
              <a:defRPr/>
            </a:pPr>
            <a:r>
              <a:rPr lang="tr-TR" sz="1600" b="1" i="1" smtClean="0">
                <a:latin typeface="Times New Roman" pitchFamily="18" charset="0"/>
              </a:rPr>
              <a:t>		</a:t>
            </a:r>
            <a:r>
              <a:rPr lang="tr-TR" sz="2000" b="1" smtClean="0">
                <a:solidFill>
                  <a:schemeClr val="hlink"/>
                </a:solidFill>
                <a:latin typeface="Times New Roman" pitchFamily="18" charset="0"/>
              </a:rPr>
              <a:t>a) Anterlerin gelişme dönemi:</a:t>
            </a:r>
            <a:r>
              <a:rPr lang="tr-TR" sz="2000" smtClean="0">
                <a:latin typeface="Times New Roman" pitchFamily="18" charset="0"/>
              </a:rPr>
              <a:t> Çoğu bitki türünün anter kültürlerinde en iyi sonuçlar, tek çekirdekli mikrospor döneminin erken veya geç aşamasındaki mikrosporları içeren anterlerden alınmaktadır. Mikrosporlar içerisinde nişasta depolanmaya başladıktan sonra, gelişmeyi sporofitik yöne kaydırmak ve haploid embriyo elde etmek için yapılacak uyarılar etkili olamamaktadır. </a:t>
            </a:r>
          </a:p>
          <a:p>
            <a:pPr algn="just" eaLnBrk="1" hangingPunct="1">
              <a:lnSpc>
                <a:spcPct val="90000"/>
              </a:lnSpc>
              <a:buFont typeface="Wingdings" pitchFamily="2" charset="2"/>
              <a:buNone/>
              <a:defRPr/>
            </a:pPr>
            <a:endParaRPr lang="tr-TR" sz="2000" smtClean="0">
              <a:latin typeface="Times New Roman" pitchFamily="18" charset="0"/>
            </a:endParaRPr>
          </a:p>
          <a:p>
            <a:pPr algn="just" eaLnBrk="1" hangingPunct="1">
              <a:lnSpc>
                <a:spcPct val="90000"/>
              </a:lnSpc>
              <a:buFont typeface="Wingdings" pitchFamily="2" charset="2"/>
              <a:buNone/>
              <a:defRPr/>
            </a:pPr>
            <a:r>
              <a:rPr lang="tr-TR" sz="2000" smtClean="0">
                <a:latin typeface="Times New Roman" pitchFamily="18" charset="0"/>
              </a:rPr>
              <a:t>		</a:t>
            </a:r>
            <a:r>
              <a:rPr lang="tr-TR" sz="2000" b="1" smtClean="0">
                <a:solidFill>
                  <a:schemeClr val="hlink"/>
                </a:solidFill>
                <a:latin typeface="Times New Roman" pitchFamily="18" charset="0"/>
              </a:rPr>
              <a:t>b) Anterlere yapılan ön uygulamalar:</a:t>
            </a:r>
            <a:r>
              <a:rPr lang="tr-TR" sz="2000" b="1" smtClean="0">
                <a:latin typeface="Times New Roman" pitchFamily="18" charset="0"/>
              </a:rPr>
              <a:t> </a:t>
            </a:r>
            <a:r>
              <a:rPr lang="tr-TR" sz="2000" smtClean="0">
                <a:latin typeface="Times New Roman" pitchFamily="18" charset="0"/>
              </a:rPr>
              <a:t>Çiçek tomurcuklarına yapılan bazı ön uygulamalar, mikrosporların kültür sırasındaki gelişmesi üzerinde olumlu etki yapmaktadır. Anter kültüründe en etkili ön uygulama, tomurcuklara yapılan soğuk şoklarıdır. 4-10 </a:t>
            </a:r>
            <a:r>
              <a:rPr lang="tr-TR" sz="2000" smtClean="0">
                <a:latin typeface="Times New Roman" pitchFamily="18" charset="0"/>
                <a:sym typeface="Symbol" pitchFamily="18" charset="2"/>
              </a:rPr>
              <a:t></a:t>
            </a:r>
            <a:r>
              <a:rPr lang="tr-TR" sz="2000" smtClean="0">
                <a:latin typeface="Times New Roman" pitchFamily="18" charset="0"/>
              </a:rPr>
              <a:t>C’ler arasında, 72 saat ile 4 haftaya kadar tutulan tomurcuklar, polen rejenerasyonu bakımından olumlu yanıtlar vermiştir. Soğuk şoklarının yanısıra; tomurcuklara ethrel uygulaması, santrifüj etme (Nitsch, 1974) gibi ön uygulamalar yapılığında da, bunların anterlerden embriyo oluşturma özelliğine olumlu etki yaptığı literatürde yer almaktadır.  </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Rectangle 2"/>
          <p:cNvSpPr>
            <a:spLocks noGrp="1" noChangeArrowheads="1"/>
          </p:cNvSpPr>
          <p:nvPr>
            <p:ph type="body" idx="1"/>
          </p:nvPr>
        </p:nvSpPr>
        <p:spPr/>
        <p:txBody>
          <a:bodyPr/>
          <a:lstStyle/>
          <a:p>
            <a:pPr marL="609600" indent="-609600" eaLnBrk="1" hangingPunct="1">
              <a:lnSpc>
                <a:spcPct val="90000"/>
              </a:lnSpc>
              <a:defRPr/>
            </a:pPr>
            <a:r>
              <a:rPr lang="tr-TR" sz="2400" smtClean="0">
                <a:latin typeface="Times New Roman" pitchFamily="18" charset="0"/>
              </a:rPr>
              <a:t>Varyasyon çeşide bağlıdır. </a:t>
            </a:r>
          </a:p>
          <a:p>
            <a:pPr marL="609600" indent="-609600" eaLnBrk="1" hangingPunct="1">
              <a:lnSpc>
                <a:spcPct val="90000"/>
              </a:lnSpc>
              <a:defRPr/>
            </a:pPr>
            <a:r>
              <a:rPr lang="tr-TR" sz="2400" smtClean="0">
                <a:latin typeface="Times New Roman" pitchFamily="18" charset="0"/>
              </a:rPr>
              <a:t>Değişim frekansı çok farklıdır. </a:t>
            </a:r>
          </a:p>
          <a:p>
            <a:pPr marL="609600" indent="-609600" eaLnBrk="1" hangingPunct="1">
              <a:lnSpc>
                <a:spcPct val="90000"/>
              </a:lnSpc>
              <a:defRPr/>
            </a:pPr>
            <a:r>
              <a:rPr lang="tr-TR" sz="2400" smtClean="0">
                <a:latin typeface="Times New Roman" pitchFamily="18" charset="0"/>
              </a:rPr>
              <a:t>Çoğu değişmeler istenmeyen değişimlerdir.</a:t>
            </a:r>
          </a:p>
          <a:p>
            <a:pPr marL="609600" indent="-609600" eaLnBrk="1" hangingPunct="1">
              <a:lnSpc>
                <a:spcPct val="90000"/>
              </a:lnSpc>
              <a:defRPr/>
            </a:pPr>
            <a:r>
              <a:rPr lang="tr-TR" sz="2400" smtClean="0">
                <a:latin typeface="Times New Roman" pitchFamily="18" charset="0"/>
              </a:rPr>
              <a:t>Bazı değişmeler kararsızdır. </a:t>
            </a:r>
          </a:p>
          <a:p>
            <a:pPr marL="609600" indent="-609600" eaLnBrk="1" hangingPunct="1">
              <a:lnSpc>
                <a:spcPct val="90000"/>
              </a:lnSpc>
              <a:defRPr/>
            </a:pPr>
            <a:r>
              <a:rPr lang="tr-TR" sz="2400" smtClean="0">
                <a:latin typeface="Times New Roman" pitchFamily="18" charset="0"/>
              </a:rPr>
              <a:t>Çoğu değişmeler yeni değildir. </a:t>
            </a:r>
          </a:p>
          <a:p>
            <a:pPr marL="609600" indent="-609600" eaLnBrk="1" hangingPunct="1">
              <a:lnSpc>
                <a:spcPct val="90000"/>
              </a:lnSpc>
              <a:defRPr/>
            </a:pPr>
            <a:r>
              <a:rPr lang="tr-TR" sz="2400" smtClean="0">
                <a:latin typeface="Times New Roman" pitchFamily="18" charset="0"/>
              </a:rPr>
              <a:t>İstenilen karakterler değişmeyebilir.</a:t>
            </a:r>
          </a:p>
          <a:p>
            <a:pPr marL="609600" indent="-609600" eaLnBrk="1" hangingPunct="1">
              <a:lnSpc>
                <a:spcPct val="90000"/>
              </a:lnSpc>
              <a:defRPr/>
            </a:pPr>
            <a:r>
              <a:rPr lang="tr-TR" sz="2400" smtClean="0">
                <a:latin typeface="Times New Roman" pitchFamily="18" charset="0"/>
              </a:rPr>
              <a:t>İstenilen karakter elverişsiz tarla performansları ile birlikte bulunabilir. </a:t>
            </a:r>
          </a:p>
          <a:p>
            <a:pPr marL="609600" indent="-609600" eaLnBrk="1" hangingPunct="1">
              <a:lnSpc>
                <a:spcPct val="90000"/>
              </a:lnSpc>
              <a:defRPr/>
            </a:pPr>
            <a:r>
              <a:rPr lang="tr-TR" sz="2400" smtClean="0">
                <a:latin typeface="Times New Roman" pitchFamily="18" charset="0"/>
              </a:rPr>
              <a:t>Varyantları tanımlamak için elverişli markörlerin kaybı söz konusu olabilir. </a:t>
            </a:r>
          </a:p>
          <a:p>
            <a:pPr marL="609600" indent="-609600" eaLnBrk="1" hangingPunct="1">
              <a:lnSpc>
                <a:spcPct val="90000"/>
              </a:lnSpc>
              <a:defRPr/>
            </a:pPr>
            <a:r>
              <a:rPr lang="tr-TR" sz="2400" smtClean="0">
                <a:latin typeface="Times New Roman" pitchFamily="18" charset="0"/>
              </a:rPr>
              <a:t>Varyantların yasal bir düzenlemesi yoktur.</a:t>
            </a:r>
          </a:p>
        </p:txBody>
      </p:sp>
      <p:sp>
        <p:nvSpPr>
          <p:cNvPr id="547843" name="Rectangle 3"/>
          <p:cNvSpPr>
            <a:spLocks noGrp="1" noChangeArrowheads="1"/>
          </p:cNvSpPr>
          <p:nvPr>
            <p:ph type="title"/>
          </p:nvPr>
        </p:nvSpPr>
        <p:spPr/>
        <p:txBody>
          <a:bodyPr/>
          <a:lstStyle/>
          <a:p>
            <a:pPr eaLnBrk="1" hangingPunct="1">
              <a:defRPr/>
            </a:pPr>
            <a:r>
              <a:rPr lang="tr-TR" sz="2400" smtClean="0">
                <a:solidFill>
                  <a:schemeClr val="hlink"/>
                </a:solidFill>
                <a:latin typeface="Times New Roman" pitchFamily="18" charset="0"/>
              </a:rPr>
              <a:t>Somaklonal varyasyonun dezavantajları</a:t>
            </a:r>
            <a:endParaRPr lang="en-US" sz="2400" smtClean="0">
              <a:solidFill>
                <a:schemeClr val="hlink"/>
              </a:solidFill>
              <a:latin typeface="Times New Roman" pitchFamily="18" charset="0"/>
            </a:endParaRP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Rectangle 2"/>
          <p:cNvSpPr>
            <a:spLocks noGrp="1" noChangeArrowheads="1"/>
          </p:cNvSpPr>
          <p:nvPr>
            <p:ph type="body" idx="1"/>
          </p:nvPr>
        </p:nvSpPr>
        <p:spPr>
          <a:xfrm>
            <a:off x="611188" y="1052513"/>
            <a:ext cx="8382000" cy="5486400"/>
          </a:xfrm>
        </p:spPr>
        <p:txBody>
          <a:bodyPr/>
          <a:lstStyle/>
          <a:p>
            <a:pPr algn="just" eaLnBrk="1" hangingPunct="1">
              <a:buSzPct val="60000"/>
              <a:defRPr/>
            </a:pPr>
            <a:r>
              <a:rPr lang="tr-TR" sz="2400" smtClean="0">
                <a:latin typeface="Times New Roman" pitchFamily="18" charset="0"/>
              </a:rPr>
              <a:t>Somaklonal varyasyon mikro üretimde büyük kayıplara neden olmaktadır.</a:t>
            </a:r>
          </a:p>
          <a:p>
            <a:pPr algn="just" eaLnBrk="1" hangingPunct="1">
              <a:buSzPct val="60000"/>
              <a:defRPr/>
            </a:pPr>
            <a:r>
              <a:rPr lang="tr-TR" sz="2400" smtClean="0">
                <a:latin typeface="Times New Roman" pitchFamily="18" charset="0"/>
              </a:rPr>
              <a:t>Bitki biyoteknolojisinde bitki ıslahı teknikleri somatik hücrelerden rejenerasyona dayanmaktadır. Bu tür bitkiler somaklonal varyasyonun etkisi altındadır. Ancak istenmeyen mutantlar ayrılabilir. Fakat bu çok yıllık bitkiler için mümkün olmamaktadır.</a:t>
            </a:r>
          </a:p>
          <a:p>
            <a:pPr algn="just" eaLnBrk="1" hangingPunct="1">
              <a:buSzPct val="60000"/>
              <a:defRPr/>
            </a:pPr>
            <a:r>
              <a:rPr lang="tr-TR" sz="2400" smtClean="0">
                <a:latin typeface="Times New Roman" pitchFamily="18" charset="0"/>
              </a:rPr>
              <a:t>Bazı istenmeyen mutasyonlar hemen tanınamayacak ve bu yüzden bu mutantlar uzaklaştırılamayacaktır.</a:t>
            </a:r>
          </a:p>
          <a:p>
            <a:pPr algn="just" eaLnBrk="1" hangingPunct="1">
              <a:buSzPct val="60000"/>
              <a:defRPr/>
            </a:pPr>
            <a:r>
              <a:rPr lang="tr-TR" sz="2400" smtClean="0">
                <a:latin typeface="Times New Roman" pitchFamily="18" charset="0"/>
              </a:rPr>
              <a:t>Somaklonal varyasyon, hücre kültürlerinde sekonder metabolit üretimini de etkilemektedir.</a:t>
            </a:r>
          </a:p>
          <a:p>
            <a:pPr eaLnBrk="1" hangingPunct="1">
              <a:buSzPct val="60000"/>
              <a:buFont typeface="Wingdings" pitchFamily="2" charset="2"/>
              <a:buNone/>
              <a:defRPr/>
            </a:pPr>
            <a:endParaRPr lang="en-US" sz="2400" smtClean="0">
              <a:latin typeface="Times New Roman" pitchFamily="18" charset="0"/>
            </a:endParaRP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0" name="Rectangle 2"/>
          <p:cNvSpPr>
            <a:spLocks noGrp="1" noChangeArrowheads="1"/>
          </p:cNvSpPr>
          <p:nvPr>
            <p:ph type="title"/>
          </p:nvPr>
        </p:nvSpPr>
        <p:spPr>
          <a:xfrm>
            <a:off x="539750" y="1052513"/>
            <a:ext cx="8229600" cy="1143000"/>
          </a:xfrm>
        </p:spPr>
        <p:txBody>
          <a:bodyPr/>
          <a:lstStyle/>
          <a:p>
            <a:pPr eaLnBrk="1" hangingPunct="1">
              <a:lnSpc>
                <a:spcPts val="3400"/>
              </a:lnSpc>
              <a:defRPr/>
            </a:pPr>
            <a:r>
              <a:rPr lang="tr-TR" sz="2400" smtClean="0">
                <a:solidFill>
                  <a:schemeClr val="hlink"/>
                </a:solidFill>
                <a:latin typeface="Times New Roman" pitchFamily="18" charset="0"/>
              </a:rPr>
              <a:t>Somaklonal varyasyonun bitki ıslahında kullanımındaki sorunlar</a:t>
            </a:r>
            <a:r>
              <a:rPr lang="tr-TR" smtClean="0"/>
              <a:t> </a:t>
            </a:r>
          </a:p>
        </p:txBody>
      </p:sp>
      <p:sp>
        <p:nvSpPr>
          <p:cNvPr id="549891" name="Rectangle 3"/>
          <p:cNvSpPr>
            <a:spLocks noGrp="1" noChangeArrowheads="1"/>
          </p:cNvSpPr>
          <p:nvPr>
            <p:ph type="body" idx="1"/>
          </p:nvPr>
        </p:nvSpPr>
        <p:spPr>
          <a:xfrm>
            <a:off x="468313" y="2565400"/>
            <a:ext cx="8229600" cy="2044700"/>
          </a:xfrm>
        </p:spPr>
        <p:txBody>
          <a:bodyPr/>
          <a:lstStyle/>
          <a:p>
            <a:pPr algn="just" eaLnBrk="1" hangingPunct="1">
              <a:defRPr/>
            </a:pPr>
            <a:r>
              <a:rPr lang="tr-TR" sz="2400" smtClean="0">
                <a:latin typeface="Times New Roman" pitchFamily="18" charset="0"/>
              </a:rPr>
              <a:t>Kromozom sayı ve yapısındaki değişiklikler genellikle büyümede ve fertilitede istenmeyen düzensizliklere neden olur ve canlılık azalır. Bu sebeplerden somaklonal varyasyonun gerçekten bitki ıslahında yeni bir varyabilite kaynağı olup olmadığı da tartışılmaktadır.</a:t>
            </a: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8" name="Rectangle 2"/>
          <p:cNvSpPr>
            <a:spLocks noGrp="1" noChangeArrowheads="1"/>
          </p:cNvSpPr>
          <p:nvPr>
            <p:ph type="title"/>
          </p:nvPr>
        </p:nvSpPr>
        <p:spPr/>
        <p:txBody>
          <a:bodyPr/>
          <a:lstStyle/>
          <a:p>
            <a:pPr eaLnBrk="1" hangingPunct="1">
              <a:defRPr/>
            </a:pPr>
            <a:r>
              <a:rPr lang="tr-TR" sz="2400" smtClean="0">
                <a:solidFill>
                  <a:schemeClr val="hlink"/>
                </a:solidFill>
                <a:latin typeface="Times New Roman" pitchFamily="18" charset="0"/>
              </a:rPr>
              <a:t>Bitki ıslahında somaklonal varyasyonun yararları</a:t>
            </a:r>
            <a:r>
              <a:rPr lang="tr-TR" smtClean="0"/>
              <a:t> </a:t>
            </a:r>
          </a:p>
        </p:txBody>
      </p:sp>
      <p:sp>
        <p:nvSpPr>
          <p:cNvPr id="551939" name="Rectangle 3"/>
          <p:cNvSpPr>
            <a:spLocks noGrp="1" noChangeArrowheads="1"/>
          </p:cNvSpPr>
          <p:nvPr>
            <p:ph type="body" idx="1"/>
          </p:nvPr>
        </p:nvSpPr>
        <p:spPr/>
        <p:txBody>
          <a:bodyPr/>
          <a:lstStyle/>
          <a:p>
            <a:pPr algn="just" eaLnBrk="1" hangingPunct="1">
              <a:lnSpc>
                <a:spcPct val="90000"/>
              </a:lnSpc>
              <a:defRPr/>
            </a:pPr>
            <a:r>
              <a:rPr lang="tr-TR" sz="2400" smtClean="0">
                <a:latin typeface="Times New Roman" pitchFamily="18" charset="0"/>
              </a:rPr>
              <a:t>Bitki ıslahında bir varyabilite kaynağı olarak somaklonal varyasyonun en büyük avantajı geniş bir varyasyon kaynağı olması ve hızla elde edilebilmesidir. </a:t>
            </a:r>
          </a:p>
          <a:p>
            <a:pPr algn="just" eaLnBrk="1" hangingPunct="1">
              <a:lnSpc>
                <a:spcPct val="90000"/>
              </a:lnSpc>
              <a:defRPr/>
            </a:pPr>
            <a:endParaRPr lang="tr-TR" sz="2400" smtClean="0">
              <a:latin typeface="Times New Roman" pitchFamily="18" charset="0"/>
            </a:endParaRPr>
          </a:p>
          <a:p>
            <a:pPr algn="just" eaLnBrk="1" hangingPunct="1">
              <a:lnSpc>
                <a:spcPct val="90000"/>
              </a:lnSpc>
              <a:defRPr/>
            </a:pPr>
            <a:r>
              <a:rPr lang="tr-TR" sz="2400" smtClean="0">
                <a:latin typeface="Times New Roman" pitchFamily="18" charset="0"/>
              </a:rPr>
              <a:t>Yüksek frekansta kromozom katlanması ile poliploid bitkileri elde etme aracı olarak kullanılabilir.</a:t>
            </a:r>
          </a:p>
          <a:p>
            <a:pPr algn="just" eaLnBrk="1" hangingPunct="1">
              <a:lnSpc>
                <a:spcPct val="90000"/>
              </a:lnSpc>
              <a:defRPr/>
            </a:pPr>
            <a:endParaRPr lang="tr-TR" sz="2400" smtClean="0">
              <a:latin typeface="Times New Roman" pitchFamily="18" charset="0"/>
            </a:endParaRPr>
          </a:p>
          <a:p>
            <a:pPr algn="just" eaLnBrk="1" hangingPunct="1">
              <a:lnSpc>
                <a:spcPct val="90000"/>
              </a:lnSpc>
              <a:defRPr/>
            </a:pPr>
            <a:r>
              <a:rPr lang="tr-TR" sz="2400" smtClean="0">
                <a:latin typeface="Times New Roman" pitchFamily="18" charset="0"/>
              </a:rPr>
              <a:t>Agronomik özelliklerde (hastalıklara dayanıklılık, başaklanma ve olgunlaşma tarihi, tane verimi, protein içeriği ve tane kalitesindeki değişimler) varyasyon bu konularda seleksiyon yapabilme imkanını oluşturur.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Rectangle 2"/>
          <p:cNvSpPr>
            <a:spLocks noGrp="1" noChangeArrowheads="1"/>
          </p:cNvSpPr>
          <p:nvPr>
            <p:ph type="body" idx="1"/>
          </p:nvPr>
        </p:nvSpPr>
        <p:spPr>
          <a:xfrm>
            <a:off x="395288" y="620713"/>
            <a:ext cx="8229600" cy="6237287"/>
          </a:xfrm>
        </p:spPr>
        <p:txBody>
          <a:bodyPr/>
          <a:lstStyle/>
          <a:p>
            <a:pPr algn="just" eaLnBrk="1" hangingPunct="1">
              <a:lnSpc>
                <a:spcPct val="80000"/>
              </a:lnSpc>
              <a:buFont typeface="Wingdings" pitchFamily="2" charset="2"/>
              <a:buNone/>
              <a:defRPr/>
            </a:pPr>
            <a:r>
              <a:rPr lang="tr-TR" sz="1200" b="1" i="1" smtClean="0"/>
              <a:t>		</a:t>
            </a:r>
            <a:r>
              <a:rPr lang="tr-TR" sz="2000" b="1" smtClean="0">
                <a:solidFill>
                  <a:schemeClr val="hlink"/>
                </a:solidFill>
                <a:latin typeface="Times New Roman" pitchFamily="18" charset="0"/>
              </a:rPr>
              <a:t>c) Besin ortamının bileşimi ve yapısı:</a:t>
            </a:r>
            <a:r>
              <a:rPr lang="tr-TR" sz="2000" b="1" i="1" smtClean="0">
                <a:latin typeface="Times New Roman" pitchFamily="18" charset="0"/>
              </a:rPr>
              <a:t> </a:t>
            </a:r>
            <a:r>
              <a:rPr lang="tr-TR" sz="2000" smtClean="0">
                <a:latin typeface="Times New Roman" pitchFamily="18" charset="0"/>
              </a:rPr>
              <a:t>Bitki türlerinin çoğuna cevap verebilecek bir anter kültürü ortamı bulmak kolay değildir. Anter yanıtının aynı türdeki farklı genotipler arasında bile farklılık gösterdiği bir olayda, ortak bir besin ortamı önermek olası görünmemektedir. Anter kültüründe genel olarak ilk aşamada gametofitik dokuları sporofitik gelişmeye dönüştürme yönünde uyaracak oksinler gerekli iken; bitkiciğe dönüşüm aşamasında sitokininlerin varlığına gereksinim duyulur. 2,4-D ve NAA’in sıklıkla kullanıldığı anter kültürlerinde oksin kaynağı olarak IAA’in de çalışmalarda yer aldığı görülmektedir. Sitokinin olarak da çoğunlukla kinetin, bunun ardından BA ve zeatin kullanımı yaygındır.</a:t>
            </a:r>
          </a:p>
          <a:p>
            <a:pPr algn="just" eaLnBrk="1" hangingPunct="1">
              <a:lnSpc>
                <a:spcPct val="80000"/>
              </a:lnSpc>
              <a:buFont typeface="Wingdings" pitchFamily="2" charset="2"/>
              <a:buNone/>
              <a:defRPr/>
            </a:pPr>
            <a:endParaRPr lang="tr-TR" sz="2000" smtClean="0">
              <a:latin typeface="Times New Roman" pitchFamily="18" charset="0"/>
            </a:endParaRPr>
          </a:p>
          <a:p>
            <a:pPr algn="just" eaLnBrk="1" hangingPunct="1">
              <a:lnSpc>
                <a:spcPct val="80000"/>
              </a:lnSpc>
              <a:buFont typeface="Wingdings" pitchFamily="2" charset="2"/>
              <a:buNone/>
              <a:defRPr/>
            </a:pPr>
            <a:r>
              <a:rPr lang="tr-TR" sz="2000" b="1" smtClean="0">
                <a:latin typeface="Times New Roman" pitchFamily="18" charset="0"/>
              </a:rPr>
              <a:t>		</a:t>
            </a:r>
            <a:r>
              <a:rPr lang="tr-TR" sz="2000" b="1" smtClean="0">
                <a:solidFill>
                  <a:schemeClr val="hlink"/>
                </a:solidFill>
                <a:latin typeface="Times New Roman" pitchFamily="18" charset="0"/>
              </a:rPr>
              <a:t>d) İnkübasyon koşulları: </a:t>
            </a:r>
            <a:r>
              <a:rPr lang="tr-TR" sz="2000" smtClean="0">
                <a:latin typeface="Times New Roman" pitchFamily="18" charset="0"/>
              </a:rPr>
              <a:t>	İnkübasyon sırasındaki ışığın nicelik ve niteliği, ya da sıcaklık gibi çevresel koşullar anter kültüründen sağlanacak başarı üzerinde etki yapan diğer bir grup faktördür. Başlangıçta anterler genellikle karanlıkta ve 20 ila 30 oC’ler arasında kültüre alınmaktadır. Kültürün ilerleyen aşamalarında düşük ışık yoğunluğu (2000 lüks) ve değişik günlük ışıklanma sürelerinde bekletilen anterlerde embriyo oluşumu gerçekleştikten sonra; rejenere olan bitkicikler daha yüksek ışık yoğunluğuna (3000-10000 lüks) sahip koşullara aktarılmaktadır. İnkübasyon süresince uygulanması gereken ışık yoğunluğu ile sıcaklık arasında çok kuvvetli bir korelasyon bulunmaktadır.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p:cNvSpPr>
            <a:spLocks noGrp="1" noChangeArrowheads="1"/>
          </p:cNvSpPr>
          <p:nvPr>
            <p:ph type="title"/>
          </p:nvPr>
        </p:nvSpPr>
        <p:spPr/>
        <p:txBody>
          <a:bodyPr/>
          <a:lstStyle/>
          <a:p>
            <a:pPr eaLnBrk="1" hangingPunct="1">
              <a:defRPr/>
            </a:pPr>
            <a:r>
              <a:rPr lang="tr-TR" sz="2800" b="1" smtClean="0">
                <a:latin typeface="Times New Roman" pitchFamily="18" charset="0"/>
              </a:rPr>
              <a:t>Mikrospor kültürü</a:t>
            </a:r>
            <a:r>
              <a:rPr lang="tr-TR" sz="2800" smtClean="0">
                <a:latin typeface="Times New Roman" pitchFamily="18" charset="0"/>
              </a:rPr>
              <a:t/>
            </a:r>
            <a:br>
              <a:rPr lang="tr-TR" sz="2800" smtClean="0">
                <a:latin typeface="Times New Roman" pitchFamily="18" charset="0"/>
              </a:rPr>
            </a:br>
            <a:endParaRPr lang="tr-TR" sz="2800" smtClean="0">
              <a:latin typeface="Times New Roman" pitchFamily="18" charset="0"/>
            </a:endParaRPr>
          </a:p>
        </p:txBody>
      </p:sp>
      <p:sp>
        <p:nvSpPr>
          <p:cNvPr id="419843" name="Rectangle 3"/>
          <p:cNvSpPr>
            <a:spLocks noGrp="1" noChangeArrowheads="1"/>
          </p:cNvSpPr>
          <p:nvPr>
            <p:ph type="body" idx="1"/>
          </p:nvPr>
        </p:nvSpPr>
        <p:spPr/>
        <p:txBody>
          <a:bodyPr/>
          <a:lstStyle/>
          <a:p>
            <a:pPr algn="just" eaLnBrk="1" hangingPunct="1">
              <a:lnSpc>
                <a:spcPct val="90000"/>
              </a:lnSpc>
              <a:defRPr/>
            </a:pPr>
            <a:r>
              <a:rPr lang="tr-TR" sz="2800" smtClean="0">
                <a:latin typeface="Times New Roman" pitchFamily="18" charset="0"/>
              </a:rPr>
              <a:t>Erkek gametten haploid embriyo elde etmek amacıyla anter kültürü kullanılabildiği gibi, anterlerin içerisinden çıkartılan (izole edilen) mikrosporların da kültürü yapılabilmektedir. Olgunlaşmamış mikrosporların, anter içerisinden izole edilerek </a:t>
            </a:r>
            <a:r>
              <a:rPr lang="tr-TR" sz="2800" i="1" smtClean="0">
                <a:latin typeface="Times New Roman" pitchFamily="18" charset="0"/>
              </a:rPr>
              <a:t>in vitro</a:t>
            </a:r>
            <a:r>
              <a:rPr lang="tr-TR" sz="2800" smtClean="0">
                <a:latin typeface="Times New Roman" pitchFamily="18" charset="0"/>
              </a:rPr>
              <a:t> koşullarda özel hazırlanmış besin ortamlarında geliştirilmesi ve bunlardan haploid embriyoların elde edilmesi işlemine ‘mikrospor kültürü’ adı verilmektedir. Dünya literatüründe bu teknik, ‘isolated microspor culture’ veya ‘pollen culture’ biçiminde de adlandırılmaktadır. </a:t>
            </a:r>
          </a:p>
          <a:p>
            <a:pPr algn="just" eaLnBrk="1" hangingPunct="1">
              <a:lnSpc>
                <a:spcPct val="90000"/>
              </a:lnSpc>
              <a:defRPr/>
            </a:pPr>
            <a:endParaRPr lang="tr-TR" sz="2800" smtClean="0">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Grp="1" noChangeArrowheads="1"/>
          </p:cNvSpPr>
          <p:nvPr>
            <p:ph type="title"/>
          </p:nvPr>
        </p:nvSpPr>
        <p:spPr/>
        <p:txBody>
          <a:bodyPr/>
          <a:lstStyle/>
          <a:p>
            <a:pPr eaLnBrk="1" hangingPunct="1">
              <a:defRPr/>
            </a:pPr>
            <a:r>
              <a:rPr lang="tr-TR" sz="2800" b="1" smtClean="0">
                <a:latin typeface="Times New Roman" pitchFamily="18" charset="0"/>
              </a:rPr>
              <a:t>Ovül ve ovaryum kültürleri</a:t>
            </a:r>
          </a:p>
        </p:txBody>
      </p:sp>
      <p:sp>
        <p:nvSpPr>
          <p:cNvPr id="421891" name="Rectangle 3"/>
          <p:cNvSpPr>
            <a:spLocks noGrp="1" noChangeArrowheads="1"/>
          </p:cNvSpPr>
          <p:nvPr>
            <p:ph type="body" idx="1"/>
          </p:nvPr>
        </p:nvSpPr>
        <p:spPr/>
        <p:txBody>
          <a:bodyPr/>
          <a:lstStyle/>
          <a:p>
            <a:pPr algn="just" eaLnBrk="1" hangingPunct="1">
              <a:lnSpc>
                <a:spcPct val="80000"/>
              </a:lnSpc>
              <a:defRPr/>
            </a:pPr>
            <a:r>
              <a:rPr lang="tr-TR" sz="2400" smtClean="0">
                <a:latin typeface="Times New Roman" pitchFamily="18" charset="0"/>
              </a:rPr>
              <a:t>Döllenmemiş yumurtalığın ya da yumurta hücrelerinin kültüre alınmasıyla haploid embriyo ve bitki oluşumuna ‘ovaryum’ veya ‘ovül kültürleri’ adı verilmektedir. Ovül veya ovaryum kültürlerinden başarı elde edebilmek için dikkat edilmesi gereken en önemli noktalardan birisi, yumurtalığın alındığı çiçeğin büyüklüğü, yani yumurtalığın fizyolojik olarak içinde bulunduğu gelişme dönemidir. Yumurtalığın gelişme dönemini pratik olarak belirleyebilmek için kullanılabilecek en etkili yol, aynı çiçek içerisinde bulunan anterlerdeki mikrospor gelişme dönemlerini izlemektir.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Rectangle 2"/>
          <p:cNvSpPr>
            <a:spLocks noGrp="1" noChangeArrowheads="1"/>
          </p:cNvSpPr>
          <p:nvPr>
            <p:ph type="title"/>
          </p:nvPr>
        </p:nvSpPr>
        <p:spPr>
          <a:xfrm>
            <a:off x="611188" y="1196975"/>
            <a:ext cx="8229600" cy="1143000"/>
          </a:xfrm>
        </p:spPr>
        <p:txBody>
          <a:bodyPr/>
          <a:lstStyle/>
          <a:p>
            <a:pPr eaLnBrk="1" hangingPunct="1">
              <a:defRPr/>
            </a:pPr>
            <a:r>
              <a:rPr lang="tr-TR" sz="2800" b="1" smtClean="0">
                <a:latin typeface="Times New Roman" pitchFamily="18" charset="0"/>
              </a:rPr>
              <a:t>Ginogenesisi etkileyen faktörler</a:t>
            </a:r>
            <a:r>
              <a:rPr lang="tr-TR" smtClean="0"/>
              <a:t> </a:t>
            </a:r>
          </a:p>
        </p:txBody>
      </p:sp>
      <p:sp>
        <p:nvSpPr>
          <p:cNvPr id="422915" name="Rectangle 3"/>
          <p:cNvSpPr>
            <a:spLocks noGrp="1" noChangeArrowheads="1"/>
          </p:cNvSpPr>
          <p:nvPr>
            <p:ph type="body" idx="1"/>
          </p:nvPr>
        </p:nvSpPr>
        <p:spPr>
          <a:xfrm>
            <a:off x="611188" y="2708275"/>
            <a:ext cx="8229600" cy="1973263"/>
          </a:xfrm>
        </p:spPr>
        <p:txBody>
          <a:bodyPr/>
          <a:lstStyle/>
          <a:p>
            <a:pPr algn="just" eaLnBrk="1" hangingPunct="1">
              <a:defRPr/>
            </a:pPr>
            <a:r>
              <a:rPr lang="tr-TR" sz="2400" smtClean="0">
                <a:latin typeface="Times New Roman" pitchFamily="18" charset="0"/>
              </a:rPr>
              <a:t>Dişi gametten haploid embriyo elde etmeye yönelik çalışmalarda başarıyı etkileyen çok sayıda faktör bulunmaktadır. Bu faktörlerin en önde gelenleri, genotip, ana bitkilerin yetiştirildiği koşullar, kültür ortamının bileşimi ve inkübasyon koşullarıdır.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2"/>
          <p:cNvSpPr>
            <a:spLocks noGrp="1" noChangeArrowheads="1"/>
          </p:cNvSpPr>
          <p:nvPr>
            <p:ph type="title"/>
          </p:nvPr>
        </p:nvSpPr>
        <p:spPr>
          <a:xfrm>
            <a:off x="457200" y="274638"/>
            <a:ext cx="8229600" cy="633412"/>
          </a:xfrm>
        </p:spPr>
        <p:txBody>
          <a:bodyPr/>
          <a:lstStyle/>
          <a:p>
            <a:pPr eaLnBrk="1" hangingPunct="1">
              <a:defRPr/>
            </a:pPr>
            <a:r>
              <a:rPr lang="tr-TR" sz="2400" b="1" smtClean="0">
                <a:latin typeface="Times New Roman" pitchFamily="18" charset="0"/>
              </a:rPr>
              <a:t>Haploid Bitkilerde Kromozom Katlama</a:t>
            </a:r>
          </a:p>
        </p:txBody>
      </p:sp>
      <p:sp>
        <p:nvSpPr>
          <p:cNvPr id="423939" name="Rectangle 3"/>
          <p:cNvSpPr>
            <a:spLocks noGrp="1" noChangeArrowheads="1"/>
          </p:cNvSpPr>
          <p:nvPr>
            <p:ph type="body" idx="1"/>
          </p:nvPr>
        </p:nvSpPr>
        <p:spPr>
          <a:xfrm>
            <a:off x="468313" y="981075"/>
            <a:ext cx="8229600" cy="5184775"/>
          </a:xfrm>
        </p:spPr>
        <p:txBody>
          <a:bodyPr/>
          <a:lstStyle/>
          <a:p>
            <a:pPr algn="just" eaLnBrk="1" hangingPunct="1">
              <a:lnSpc>
                <a:spcPct val="80000"/>
              </a:lnSpc>
              <a:defRPr/>
            </a:pPr>
            <a:r>
              <a:rPr lang="tr-TR" sz="2400" smtClean="0">
                <a:latin typeface="Times New Roman" pitchFamily="18" charset="0"/>
              </a:rPr>
              <a:t>Haploid bitkilerin elde edilmesindeki temel yaklaşım kuşkusuz bu bitkilerin kromozom setlerinin iki katına çıkartılması (katlanması) ve %100 homozigot saf hatların hızla geliştirilmesidir. Kromozom katlanması bazı bitki türlerinde kendiliğinden meydana gelmekle birlikte, pratikte çoğunlukla kimyasal madde uygulamalarıyla gerçekleştirilmektedir. Bu amaçla azot protoksit, kafein, kloral hidrat, asenaften, sulfinilamid, etil merkuriklorid, hekzaklorosiklohekzan ya da kolhisin gibi antimitotik özellik gösteren kimyasallardan yararlanılmaktadır. Yine bu amaçla 2,4 D ve NAA gibi hormonlar (Changdeng </a:t>
            </a:r>
            <a:r>
              <a:rPr lang="tr-TR" sz="2400" i="1" smtClean="0">
                <a:latin typeface="Times New Roman" pitchFamily="18" charset="0"/>
              </a:rPr>
              <a:t>ve ark.</a:t>
            </a:r>
            <a:r>
              <a:rPr lang="tr-TR" sz="2400" smtClean="0">
                <a:latin typeface="Times New Roman" pitchFamily="18" charset="0"/>
              </a:rPr>
              <a:t>, 1998) ve trifluralin ve orizalin gibi bazı herbisitler (Bouvier </a:t>
            </a:r>
            <a:r>
              <a:rPr lang="tr-TR" sz="2400" i="1" smtClean="0">
                <a:latin typeface="Times New Roman" pitchFamily="18" charset="0"/>
              </a:rPr>
              <a:t>ve ark.</a:t>
            </a:r>
            <a:r>
              <a:rPr lang="tr-TR" sz="2400" smtClean="0">
                <a:latin typeface="Times New Roman" pitchFamily="18" charset="0"/>
              </a:rPr>
              <a:t>, 1994; Hansen ve Andersen, 1998) de kullanılabilmektedir. Günümüzde kromozom katlaması için bitki ıslahçıları tarafından en yaygın kullanılan kimyasal madde, kolhisindir.. Kolhisin, uygulandığı dokuların hücrelerinde mitoz bölünmenin metafaz safhasında iğ ipliklerinin oluşumunu engeller ve dolayısı ile replikasyona uğramış kromozomların kutuplara çekilmesini önleyerek, kromozom sayısının iki katına çıkmasını sağlar.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body" idx="1"/>
          </p:nvPr>
        </p:nvSpPr>
        <p:spPr>
          <a:xfrm>
            <a:off x="179388" y="2565400"/>
            <a:ext cx="8785225" cy="604838"/>
          </a:xfrm>
        </p:spPr>
        <p:txBody>
          <a:bodyPr/>
          <a:lstStyle/>
          <a:p>
            <a:pPr algn="ctr" eaLnBrk="1" hangingPunct="1">
              <a:lnSpc>
                <a:spcPct val="80000"/>
              </a:lnSpc>
              <a:buFont typeface="Wingdings" pitchFamily="2" charset="2"/>
              <a:buNone/>
              <a:defRPr/>
            </a:pPr>
            <a:r>
              <a:rPr lang="tr-TR" b="1" smtClean="0">
                <a:solidFill>
                  <a:srgbClr val="FF6600"/>
                </a:solidFill>
                <a:latin typeface="Times New Roman" pitchFamily="18" charset="0"/>
              </a:rPr>
              <a:t>BİTKİ DOKU KÜLTÜRÜ TEKNİKLERİ</a:t>
            </a:r>
          </a:p>
          <a:p>
            <a:pPr algn="ctr" eaLnBrk="1" hangingPunct="1">
              <a:lnSpc>
                <a:spcPct val="80000"/>
              </a:lnSpc>
              <a:buFont typeface="Wingdings" pitchFamily="2" charset="2"/>
              <a:buNone/>
              <a:defRPr/>
            </a:pPr>
            <a:endParaRPr lang="tr-TR" b="1" smtClean="0">
              <a:solidFill>
                <a:srgbClr val="FF6600"/>
              </a:solidFill>
              <a:latin typeface="Times New Roman" pitchFamily="18" charset="0"/>
            </a:endParaRPr>
          </a:p>
          <a:p>
            <a:pPr algn="ctr" eaLnBrk="1" hangingPunct="1">
              <a:lnSpc>
                <a:spcPct val="80000"/>
              </a:lnSpc>
              <a:buFont typeface="Wingdings" pitchFamily="2" charset="2"/>
              <a:buNone/>
              <a:defRPr/>
            </a:pPr>
            <a:r>
              <a:rPr lang="tr-TR" b="1" smtClean="0">
                <a:solidFill>
                  <a:srgbClr val="FF6600"/>
                </a:solidFill>
                <a:latin typeface="Times New Roman" pitchFamily="18" charset="0"/>
              </a:rPr>
              <a:t>HASTALKSIZ BİTKİ ÜRETİMİ</a:t>
            </a:r>
          </a:p>
          <a:p>
            <a:pPr algn="ctr" eaLnBrk="1" hangingPunct="1">
              <a:lnSpc>
                <a:spcPct val="80000"/>
              </a:lnSpc>
              <a:buFont typeface="Wingdings" pitchFamily="2" charset="2"/>
              <a:buNone/>
              <a:defRPr/>
            </a:pPr>
            <a:endParaRPr lang="tr-TR" b="1" smtClean="0">
              <a:solidFill>
                <a:srgbClr val="FF6600"/>
              </a:solidFill>
              <a:latin typeface="Times New Roman" pitchFamily="18" charset="0"/>
            </a:endParaRPr>
          </a:p>
          <a:p>
            <a:pPr algn="ctr" eaLnBrk="1" hangingPunct="1">
              <a:lnSpc>
                <a:spcPct val="80000"/>
              </a:lnSpc>
              <a:buFont typeface="Wingdings" pitchFamily="2" charset="2"/>
              <a:buNone/>
              <a:defRPr/>
            </a:pPr>
            <a:endParaRPr lang="tr-TR" b="1" smtClean="0">
              <a:solidFill>
                <a:srgbClr val="FF6600"/>
              </a:solidFill>
              <a:latin typeface="Times New Roman" pitchFamily="18" charset="0"/>
            </a:endParaRPr>
          </a:p>
          <a:p>
            <a:pPr algn="ctr" eaLnBrk="1" hangingPunct="1">
              <a:lnSpc>
                <a:spcPct val="80000"/>
              </a:lnSpc>
              <a:buFont typeface="Wingdings" pitchFamily="2" charset="2"/>
              <a:buNone/>
              <a:defRPr/>
            </a:pPr>
            <a:endParaRPr lang="tr-TR" b="1" smtClean="0">
              <a:solidFill>
                <a:srgbClr val="FF6600"/>
              </a:solidFill>
              <a:latin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4" name="Rectangle 2"/>
          <p:cNvSpPr>
            <a:spLocks noGrp="1" noChangeArrowheads="1"/>
          </p:cNvSpPr>
          <p:nvPr>
            <p:ph type="body" idx="1"/>
          </p:nvPr>
        </p:nvSpPr>
        <p:spPr>
          <a:xfrm>
            <a:off x="539750" y="981075"/>
            <a:ext cx="8229600" cy="4608513"/>
          </a:xfrm>
        </p:spPr>
        <p:txBody>
          <a:bodyPr/>
          <a:lstStyle/>
          <a:p>
            <a:pPr algn="just" eaLnBrk="1" hangingPunct="1">
              <a:defRPr/>
            </a:pPr>
            <a:r>
              <a:rPr lang="tr-TR" sz="2800" smtClean="0">
                <a:latin typeface="Times New Roman" pitchFamily="18" charset="0"/>
              </a:rPr>
              <a:t>Vegetatif çoğaltmada temiz bir başlangıç materyalinin kullanımı son derece önemlidir. Temiz materyallerin elde edilmesi amacıyla bazı doku kültürü tekniklerinden yararlanılmaktadır. Genellikle </a:t>
            </a:r>
            <a:r>
              <a:rPr lang="tr-TR" sz="2800" i="1" smtClean="0">
                <a:latin typeface="Times New Roman" pitchFamily="18" charset="0"/>
              </a:rPr>
              <a:t>in vitro</a:t>
            </a:r>
            <a:r>
              <a:rPr lang="tr-TR" sz="2800" smtClean="0">
                <a:latin typeface="Times New Roman" pitchFamily="18" charset="0"/>
              </a:rPr>
              <a:t> çoğaltılan bitkiler hastalıklardan ari kabul edilirler.</a:t>
            </a:r>
            <a:r>
              <a:rPr lang="tr-TR" sz="2400" smtClean="0">
                <a:latin typeface="Times New Roman" pitchFamily="18" charset="0"/>
              </a:rPr>
              <a:t> </a:t>
            </a:r>
          </a:p>
          <a:p>
            <a:pPr algn="just" eaLnBrk="1" hangingPunct="1">
              <a:defRPr/>
            </a:pPr>
            <a:endParaRPr lang="tr-TR" sz="2400" smtClean="0">
              <a:latin typeface="Times New Roman" pitchFamily="18" charset="0"/>
            </a:endParaRPr>
          </a:p>
          <a:p>
            <a:pPr algn="just" eaLnBrk="1" hangingPunct="1">
              <a:defRPr/>
            </a:pPr>
            <a:r>
              <a:rPr lang="tr-TR" sz="2800" smtClean="0">
                <a:latin typeface="Times New Roman" pitchFamily="18" charset="0"/>
              </a:rPr>
              <a:t>Meristematik hücreleri kullanarak gerçekleştirilen doku kültürü özellikle virüsten ari bitkilerin elde edilmesinde yaygın olarak kullanılmaktadır.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ChangeArrowheads="1"/>
          </p:cNvSpPr>
          <p:nvPr>
            <p:ph type="ctrTitle"/>
          </p:nvPr>
        </p:nvSpPr>
        <p:spPr>
          <a:xfrm>
            <a:off x="685800" y="609600"/>
            <a:ext cx="7772400" cy="515938"/>
          </a:xfrm>
        </p:spPr>
        <p:txBody>
          <a:bodyPr/>
          <a:lstStyle/>
          <a:p>
            <a:pPr eaLnBrk="1" hangingPunct="1">
              <a:defRPr/>
            </a:pPr>
            <a:r>
              <a:rPr lang="tr-TR" sz="2800" smtClean="0">
                <a:solidFill>
                  <a:schemeClr val="hlink"/>
                </a:solidFill>
                <a:latin typeface="Times New Roman" pitchFamily="18" charset="0"/>
              </a:rPr>
              <a:t>MERİSTEM KÜLTÜRÜ</a:t>
            </a:r>
            <a:endParaRPr lang="en-US" sz="2800" smtClean="0">
              <a:solidFill>
                <a:schemeClr val="hlink"/>
              </a:solidFill>
              <a:latin typeface="Times New Roman" pitchFamily="18" charset="0"/>
            </a:endParaRPr>
          </a:p>
        </p:txBody>
      </p:sp>
      <p:sp>
        <p:nvSpPr>
          <p:cNvPr id="429059" name="Rectangle 3"/>
          <p:cNvSpPr>
            <a:spLocks noGrp="1" noChangeArrowheads="1"/>
          </p:cNvSpPr>
          <p:nvPr>
            <p:ph type="subTitle" idx="1"/>
          </p:nvPr>
        </p:nvSpPr>
        <p:spPr>
          <a:xfrm>
            <a:off x="457200" y="1905000"/>
            <a:ext cx="8382000" cy="2892425"/>
          </a:xfrm>
        </p:spPr>
        <p:txBody>
          <a:bodyPr/>
          <a:lstStyle/>
          <a:p>
            <a:pPr algn="just" eaLnBrk="1" hangingPunct="1">
              <a:buFont typeface="Wingdings" pitchFamily="2" charset="2"/>
              <a:buChar char="n"/>
              <a:defRPr/>
            </a:pPr>
            <a:r>
              <a:rPr lang="tr-TR" sz="2400" smtClean="0">
                <a:solidFill>
                  <a:schemeClr val="tx2"/>
                </a:solidFill>
                <a:latin typeface="Times New Roman" pitchFamily="18" charset="0"/>
              </a:rPr>
              <a:t> </a:t>
            </a:r>
            <a:r>
              <a:rPr lang="tr-TR" sz="2400" smtClean="0">
                <a:latin typeface="Times New Roman" pitchFamily="18" charset="0"/>
              </a:rPr>
              <a:t> Apikal sürgün ve kök meristemi hücrelerinin virüs içerme ihtimali oldukça düşüktür. </a:t>
            </a:r>
          </a:p>
          <a:p>
            <a:pPr algn="just" eaLnBrk="1" hangingPunct="1">
              <a:buFont typeface="Wingdings" pitchFamily="2" charset="2"/>
              <a:buChar char="n"/>
              <a:defRPr/>
            </a:pPr>
            <a:endParaRPr lang="tr-TR" sz="2400" smtClean="0">
              <a:latin typeface="Times New Roman" pitchFamily="18" charset="0"/>
            </a:endParaRPr>
          </a:p>
          <a:p>
            <a:pPr algn="just" eaLnBrk="1" hangingPunct="1">
              <a:defRPr/>
            </a:pPr>
            <a:endParaRPr lang="en-US" sz="2400" smtClean="0">
              <a:latin typeface="Times New Roman" pitchFamily="18" charset="0"/>
            </a:endParaRPr>
          </a:p>
          <a:p>
            <a:pPr algn="just" eaLnBrk="1" hangingPunct="1">
              <a:buFont typeface="Wingdings" pitchFamily="2" charset="2"/>
              <a:buChar char="n"/>
              <a:defRPr/>
            </a:pPr>
            <a:r>
              <a:rPr lang="tr-TR" sz="2400" smtClean="0">
                <a:latin typeface="Times New Roman" pitchFamily="18" charset="0"/>
              </a:rPr>
              <a:t>Meristematik hücreleri kullanarak gerçekleştirilen doku kültürü özellikle virüsten arındırılmış bitkilerin elde edilmesinde yaygın olarak kullanılan bir yöntemdir. </a:t>
            </a:r>
          </a:p>
          <a:p>
            <a:pPr algn="just" eaLnBrk="1" hangingPunct="1">
              <a:buFont typeface="Wingdings" pitchFamily="2" charset="2"/>
              <a:buChar char="n"/>
              <a:defRPr/>
            </a:pPr>
            <a:endParaRPr lang="tr-TR" sz="2400" smtClean="0">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ChangeArrowheads="1"/>
          </p:cNvSpPr>
          <p:nvPr>
            <p:ph type="subTitle" idx="1"/>
          </p:nvPr>
        </p:nvSpPr>
        <p:spPr>
          <a:xfrm>
            <a:off x="395288" y="1484313"/>
            <a:ext cx="8215312" cy="4267200"/>
          </a:xfrm>
        </p:spPr>
        <p:txBody>
          <a:bodyPr/>
          <a:lstStyle/>
          <a:p>
            <a:pPr algn="just" eaLnBrk="1" hangingPunct="1">
              <a:buFont typeface="Wingdings" pitchFamily="2" charset="2"/>
              <a:buChar char="n"/>
              <a:defRPr/>
            </a:pPr>
            <a:r>
              <a:rPr lang="tr-TR" sz="2400" smtClean="0">
                <a:solidFill>
                  <a:schemeClr val="tx2"/>
                </a:solidFill>
                <a:latin typeface="Times New Roman" pitchFamily="18" charset="0"/>
              </a:rPr>
              <a:t> </a:t>
            </a:r>
            <a:r>
              <a:rPr lang="tr-TR" sz="2400" smtClean="0">
                <a:latin typeface="Times New Roman" pitchFamily="18" charset="0"/>
              </a:rPr>
              <a:t>Somatik hücrelerdeki kromozom sayısı, ait oldukları bitki türünün gamet hücrelerinde bulunan kromozom sayısı kadar olan bitkilere haploid bitkiler denir. </a:t>
            </a:r>
          </a:p>
          <a:p>
            <a:pPr algn="just" eaLnBrk="1" hangingPunct="1">
              <a:defRPr/>
            </a:pPr>
            <a:endParaRPr lang="tr-TR" sz="2400" smtClean="0">
              <a:latin typeface="Times New Roman" pitchFamily="18" charset="0"/>
            </a:endParaRPr>
          </a:p>
          <a:p>
            <a:pPr algn="just" eaLnBrk="1" hangingPunct="1">
              <a:buFont typeface="Wingdings" pitchFamily="2" charset="2"/>
              <a:buChar char="n"/>
              <a:defRPr/>
            </a:pPr>
            <a:r>
              <a:rPr lang="tr-TR" sz="2400" smtClean="0">
                <a:latin typeface="Times New Roman" pitchFamily="18" charset="0"/>
              </a:rPr>
              <a:t> Haploid sayıda kromozoma sahip hücrelerde (polen/mikrospor veya megaspor) veya bu hücreleri içeren bitki kısımlarının (anter veya ovül) doku kültürü yoluyla elde edilen hücrelerinde veya rejenerantlarında yapılan kromozom katlanması sonucu homozigot bitkiler elde edilebilir. Bu tekniğe </a:t>
            </a:r>
            <a:r>
              <a:rPr lang="tr-TR" sz="2400" i="1" smtClean="0">
                <a:latin typeface="Times New Roman" pitchFamily="18" charset="0"/>
              </a:rPr>
              <a:t>in vitro</a:t>
            </a:r>
            <a:r>
              <a:rPr lang="tr-TR" sz="2400" smtClean="0">
                <a:latin typeface="Times New Roman" pitchFamily="18" charset="0"/>
              </a:rPr>
              <a:t> haploidi tekniği denir.</a:t>
            </a:r>
            <a:endParaRPr lang="en-US" sz="2400" smtClean="0">
              <a:latin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8313" y="692150"/>
            <a:ext cx="8229600" cy="1143000"/>
          </a:xfrm>
        </p:spPr>
        <p:txBody>
          <a:bodyPr/>
          <a:lstStyle/>
          <a:p>
            <a:pPr eaLnBrk="1" hangingPunct="1">
              <a:defRPr/>
            </a:pPr>
            <a:r>
              <a:rPr lang="tr-TR" sz="2800" smtClean="0">
                <a:solidFill>
                  <a:schemeClr val="hlink"/>
                </a:solidFill>
                <a:latin typeface="Times New Roman" pitchFamily="18" charset="0"/>
              </a:rPr>
              <a:t>Meristem ve sürgün ucu kültürlerinin uygulama alanları</a:t>
            </a:r>
            <a:endParaRPr lang="en-US" sz="2800" smtClean="0">
              <a:solidFill>
                <a:schemeClr val="hlink"/>
              </a:solidFill>
              <a:latin typeface="Times New Roman" pitchFamily="18" charset="0"/>
            </a:endParaRPr>
          </a:p>
        </p:txBody>
      </p:sp>
      <p:sp>
        <p:nvSpPr>
          <p:cNvPr id="430083" name="Rectangle 3"/>
          <p:cNvSpPr>
            <a:spLocks noGrp="1" noChangeArrowheads="1"/>
          </p:cNvSpPr>
          <p:nvPr>
            <p:ph type="body" idx="1"/>
          </p:nvPr>
        </p:nvSpPr>
        <p:spPr>
          <a:xfrm>
            <a:off x="611188" y="1844675"/>
            <a:ext cx="7772400" cy="2736850"/>
          </a:xfrm>
        </p:spPr>
        <p:txBody>
          <a:bodyPr/>
          <a:lstStyle/>
          <a:p>
            <a:pPr eaLnBrk="1" hangingPunct="1">
              <a:buSzPct val="60000"/>
              <a:defRPr/>
            </a:pPr>
            <a:r>
              <a:rPr lang="tr-TR" sz="2400" smtClean="0">
                <a:latin typeface="Times New Roman" pitchFamily="18" charset="0"/>
              </a:rPr>
              <a:t>Virüssüz materyal elde etmek</a:t>
            </a:r>
          </a:p>
          <a:p>
            <a:pPr eaLnBrk="1" hangingPunct="1">
              <a:buSzPct val="60000"/>
              <a:defRPr/>
            </a:pPr>
            <a:r>
              <a:rPr lang="tr-TR" sz="2400" smtClean="0">
                <a:latin typeface="Times New Roman" pitchFamily="18" charset="0"/>
              </a:rPr>
              <a:t>Mikroçoğaltım</a:t>
            </a:r>
          </a:p>
          <a:p>
            <a:pPr eaLnBrk="1" hangingPunct="1">
              <a:buSzPct val="60000"/>
              <a:defRPr/>
            </a:pPr>
            <a:r>
              <a:rPr lang="tr-TR" sz="2400" smtClean="0">
                <a:latin typeface="Times New Roman" pitchFamily="18" charset="0"/>
              </a:rPr>
              <a:t>Germplazm muhafazası</a:t>
            </a:r>
          </a:p>
          <a:p>
            <a:pPr eaLnBrk="1" hangingPunct="1">
              <a:buSzPct val="60000"/>
              <a:defRPr/>
            </a:pPr>
            <a:r>
              <a:rPr lang="tr-TR" sz="2400" smtClean="0">
                <a:latin typeface="Times New Roman" pitchFamily="18" charset="0"/>
              </a:rPr>
              <a:t>Genetik transformasyonlar</a:t>
            </a:r>
          </a:p>
          <a:p>
            <a:pPr eaLnBrk="1" hangingPunct="1">
              <a:buSzPct val="60000"/>
              <a:defRPr/>
            </a:pPr>
            <a:r>
              <a:rPr lang="tr-TR" sz="2400" smtClean="0">
                <a:latin typeface="Times New Roman" pitchFamily="18" charset="0"/>
              </a:rPr>
              <a:t>Bitki materyallerinin uluslararası değişimi</a:t>
            </a:r>
          </a:p>
          <a:p>
            <a:pPr eaLnBrk="1" hangingPunct="1">
              <a:buSzPct val="60000"/>
              <a:defRPr/>
            </a:pPr>
            <a:r>
              <a:rPr lang="tr-TR" sz="2400" smtClean="0">
                <a:latin typeface="Times New Roman" pitchFamily="18" charset="0"/>
              </a:rPr>
              <a:t>Bakteri ve mantarlardan arındırılmış bitkilerin üretimi</a:t>
            </a:r>
            <a:endParaRPr lang="en-US" sz="2400" smtClean="0">
              <a:latin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Rectangle 2"/>
          <p:cNvSpPr>
            <a:spLocks noGrp="1" noChangeArrowheads="1"/>
          </p:cNvSpPr>
          <p:nvPr>
            <p:ph type="title"/>
          </p:nvPr>
        </p:nvSpPr>
        <p:spPr>
          <a:xfrm>
            <a:off x="762000" y="457200"/>
            <a:ext cx="7772400" cy="1143000"/>
          </a:xfrm>
        </p:spPr>
        <p:txBody>
          <a:bodyPr/>
          <a:lstStyle/>
          <a:p>
            <a:pPr eaLnBrk="1" hangingPunct="1">
              <a:defRPr/>
            </a:pPr>
            <a:r>
              <a:rPr lang="tr-TR" sz="2800" smtClean="0">
                <a:solidFill>
                  <a:schemeClr val="hlink"/>
                </a:solidFill>
                <a:latin typeface="Times New Roman" pitchFamily="18" charset="0"/>
              </a:rPr>
              <a:t>Meristem kültürlerinde başarıyı etkileyen faktörler</a:t>
            </a:r>
            <a:endParaRPr lang="en-US" sz="2800" smtClean="0">
              <a:solidFill>
                <a:schemeClr val="hlink"/>
              </a:solidFill>
              <a:latin typeface="Times New Roman" pitchFamily="18" charset="0"/>
            </a:endParaRPr>
          </a:p>
        </p:txBody>
      </p:sp>
      <p:sp>
        <p:nvSpPr>
          <p:cNvPr id="434179" name="Rectangle 3"/>
          <p:cNvSpPr>
            <a:spLocks noGrp="1" noChangeArrowheads="1"/>
          </p:cNvSpPr>
          <p:nvPr>
            <p:ph type="body" idx="1"/>
          </p:nvPr>
        </p:nvSpPr>
        <p:spPr>
          <a:xfrm>
            <a:off x="1331913" y="1557338"/>
            <a:ext cx="6096000" cy="4495800"/>
          </a:xfrm>
        </p:spPr>
        <p:txBody>
          <a:bodyPr/>
          <a:lstStyle/>
          <a:p>
            <a:pPr eaLnBrk="1" hangingPunct="1">
              <a:lnSpc>
                <a:spcPct val="90000"/>
              </a:lnSpc>
              <a:buSzPct val="60000"/>
              <a:defRPr/>
            </a:pPr>
            <a:r>
              <a:rPr lang="tr-TR" sz="2400" smtClean="0">
                <a:latin typeface="Times New Roman" pitchFamily="18" charset="0"/>
              </a:rPr>
              <a:t>Bitki materyali</a:t>
            </a:r>
          </a:p>
          <a:p>
            <a:pPr eaLnBrk="1" hangingPunct="1">
              <a:lnSpc>
                <a:spcPct val="90000"/>
              </a:lnSpc>
              <a:buSzPct val="60000"/>
              <a:buFont typeface="Wingdings" pitchFamily="2" charset="2"/>
              <a:buNone/>
              <a:defRPr/>
            </a:pPr>
            <a:r>
              <a:rPr lang="tr-TR" sz="2400" smtClean="0">
                <a:latin typeface="Times New Roman" pitchFamily="18" charset="0"/>
              </a:rPr>
              <a:t>		- Eksplantın büyüklüğü</a:t>
            </a:r>
          </a:p>
          <a:p>
            <a:pPr eaLnBrk="1" hangingPunct="1">
              <a:lnSpc>
                <a:spcPct val="90000"/>
              </a:lnSpc>
              <a:buSzPct val="60000"/>
              <a:buFont typeface="Wingdings" pitchFamily="2" charset="2"/>
              <a:buNone/>
              <a:defRPr/>
            </a:pPr>
            <a:r>
              <a:rPr lang="tr-TR" sz="2400" smtClean="0">
                <a:latin typeface="Times New Roman" pitchFamily="18" charset="0"/>
              </a:rPr>
              <a:t>		- Donör bitkinin fizyolojik durumu</a:t>
            </a:r>
          </a:p>
          <a:p>
            <a:pPr eaLnBrk="1" hangingPunct="1">
              <a:lnSpc>
                <a:spcPct val="90000"/>
              </a:lnSpc>
              <a:buSzPct val="60000"/>
              <a:buFont typeface="Wingdings" pitchFamily="2" charset="2"/>
              <a:buNone/>
              <a:defRPr/>
            </a:pPr>
            <a:r>
              <a:rPr lang="tr-TR" sz="2400" smtClean="0">
                <a:latin typeface="Times New Roman" pitchFamily="18" charset="0"/>
              </a:rPr>
              <a:t>		- Eksplantın alındığı mevsim</a:t>
            </a:r>
          </a:p>
          <a:p>
            <a:pPr eaLnBrk="1" hangingPunct="1">
              <a:lnSpc>
                <a:spcPct val="90000"/>
              </a:lnSpc>
              <a:buSzPct val="60000"/>
              <a:buFont typeface="Wingdings" pitchFamily="2" charset="2"/>
              <a:buNone/>
              <a:defRPr/>
            </a:pPr>
            <a:r>
              <a:rPr lang="tr-TR" sz="2400" smtClean="0">
                <a:latin typeface="Times New Roman" pitchFamily="18" charset="0"/>
              </a:rPr>
              <a:t>		- Çeşit</a:t>
            </a:r>
          </a:p>
          <a:p>
            <a:pPr eaLnBrk="1" hangingPunct="1">
              <a:lnSpc>
                <a:spcPct val="90000"/>
              </a:lnSpc>
              <a:buSzPct val="60000"/>
              <a:defRPr/>
            </a:pPr>
            <a:r>
              <a:rPr lang="tr-TR" sz="2400" smtClean="0">
                <a:latin typeface="Times New Roman" pitchFamily="18" charset="0"/>
              </a:rPr>
              <a:t>Kültür ortamı</a:t>
            </a:r>
          </a:p>
          <a:p>
            <a:pPr eaLnBrk="1" hangingPunct="1">
              <a:lnSpc>
                <a:spcPct val="90000"/>
              </a:lnSpc>
              <a:buSzPct val="60000"/>
              <a:buFont typeface="Wingdings" pitchFamily="2" charset="2"/>
              <a:buNone/>
              <a:defRPr/>
            </a:pPr>
            <a:r>
              <a:rPr lang="tr-TR" sz="2400" smtClean="0">
                <a:latin typeface="Times New Roman" pitchFamily="18" charset="0"/>
              </a:rPr>
              <a:t>		- Mineral tuzlar</a:t>
            </a:r>
          </a:p>
          <a:p>
            <a:pPr eaLnBrk="1" hangingPunct="1">
              <a:lnSpc>
                <a:spcPct val="90000"/>
              </a:lnSpc>
              <a:buSzPct val="60000"/>
              <a:buFont typeface="Wingdings" pitchFamily="2" charset="2"/>
              <a:buNone/>
              <a:defRPr/>
            </a:pPr>
            <a:r>
              <a:rPr lang="tr-TR" sz="2400" smtClean="0">
                <a:latin typeface="Times New Roman" pitchFamily="18" charset="0"/>
              </a:rPr>
              <a:t>		- Şekerler</a:t>
            </a:r>
          </a:p>
          <a:p>
            <a:pPr eaLnBrk="1" hangingPunct="1">
              <a:lnSpc>
                <a:spcPct val="90000"/>
              </a:lnSpc>
              <a:buSzPct val="60000"/>
              <a:buFont typeface="Wingdings" pitchFamily="2" charset="2"/>
              <a:buNone/>
              <a:defRPr/>
            </a:pPr>
            <a:r>
              <a:rPr lang="tr-TR" sz="2400" smtClean="0">
                <a:latin typeface="Times New Roman" pitchFamily="18" charset="0"/>
              </a:rPr>
              <a:t>		- Agar</a:t>
            </a:r>
          </a:p>
          <a:p>
            <a:pPr eaLnBrk="1" hangingPunct="1">
              <a:lnSpc>
                <a:spcPct val="90000"/>
              </a:lnSpc>
              <a:buSzPct val="60000"/>
              <a:buFont typeface="Wingdings" pitchFamily="2" charset="2"/>
              <a:buNone/>
              <a:defRPr/>
            </a:pPr>
            <a:r>
              <a:rPr lang="tr-TR" sz="2400" smtClean="0">
                <a:latin typeface="Times New Roman" pitchFamily="18" charset="0"/>
              </a:rPr>
              <a:t>		- Büyüme düzenleyicileri</a:t>
            </a:r>
          </a:p>
          <a:p>
            <a:pPr eaLnBrk="1" hangingPunct="1">
              <a:lnSpc>
                <a:spcPct val="90000"/>
              </a:lnSpc>
              <a:buSzPct val="60000"/>
              <a:defRPr/>
            </a:pPr>
            <a:r>
              <a:rPr lang="tr-TR" sz="2400" smtClean="0">
                <a:latin typeface="Times New Roman" pitchFamily="18" charset="0"/>
              </a:rPr>
              <a:t>Kültür şartları</a:t>
            </a:r>
          </a:p>
          <a:p>
            <a:pPr eaLnBrk="1" hangingPunct="1">
              <a:lnSpc>
                <a:spcPct val="90000"/>
              </a:lnSpc>
              <a:buSzPct val="60000"/>
              <a:defRPr/>
            </a:pPr>
            <a:endParaRPr lang="en-US" sz="2400" smtClean="0">
              <a:latin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Grp="1" noChangeArrowheads="1"/>
          </p:cNvSpPr>
          <p:nvPr>
            <p:ph type="body" idx="1"/>
          </p:nvPr>
        </p:nvSpPr>
        <p:spPr>
          <a:xfrm>
            <a:off x="539750" y="519113"/>
            <a:ext cx="8280400" cy="6338887"/>
          </a:xfrm>
        </p:spPr>
        <p:txBody>
          <a:bodyPr/>
          <a:lstStyle/>
          <a:p>
            <a:pPr algn="ctr" eaLnBrk="1" hangingPunct="1">
              <a:lnSpc>
                <a:spcPct val="80000"/>
              </a:lnSpc>
              <a:buFont typeface="Wingdings" pitchFamily="2" charset="2"/>
              <a:buNone/>
              <a:defRPr/>
            </a:pPr>
            <a:r>
              <a:rPr lang="tr-TR" sz="2400" b="1" smtClean="0">
                <a:latin typeface="Times New Roman" pitchFamily="18" charset="0"/>
              </a:rPr>
              <a:t>Bitki materyali</a:t>
            </a:r>
          </a:p>
          <a:p>
            <a:pPr algn="ctr" eaLnBrk="1" hangingPunct="1">
              <a:lnSpc>
                <a:spcPct val="80000"/>
              </a:lnSpc>
              <a:buFont typeface="Wingdings" pitchFamily="2" charset="2"/>
              <a:buNone/>
              <a:defRPr/>
            </a:pPr>
            <a:r>
              <a:rPr lang="tr-TR" sz="1600" b="1" smtClean="0"/>
              <a:t> </a:t>
            </a:r>
            <a:endParaRPr lang="tr-TR" sz="1600" b="1" i="1" smtClean="0"/>
          </a:p>
          <a:p>
            <a:pPr algn="just" eaLnBrk="1" hangingPunct="1">
              <a:lnSpc>
                <a:spcPct val="80000"/>
              </a:lnSpc>
              <a:defRPr/>
            </a:pPr>
            <a:r>
              <a:rPr lang="tr-TR" sz="2000" b="1" i="1" smtClean="0">
                <a:solidFill>
                  <a:schemeClr val="hlink"/>
                </a:solidFill>
                <a:latin typeface="Times New Roman" pitchFamily="18" charset="0"/>
              </a:rPr>
              <a:t>Eksplantın büyüklüğü:</a:t>
            </a:r>
            <a:r>
              <a:rPr lang="tr-TR" sz="2000" smtClean="0">
                <a:latin typeface="Times New Roman" pitchFamily="18" charset="0"/>
              </a:rPr>
              <a:t> Büyük eksplantların daha yüksek canlılık ve rejenerasyon kapasitesine sahip olmasına karşın, küçük eksplantların virüs eliminasyonunda daha avantajlı olduğu ortaya konmuştur. </a:t>
            </a:r>
          </a:p>
          <a:p>
            <a:pPr algn="just" eaLnBrk="1" hangingPunct="1">
              <a:lnSpc>
                <a:spcPct val="80000"/>
              </a:lnSpc>
              <a:defRPr/>
            </a:pPr>
            <a:endParaRPr lang="tr-TR" sz="2000" smtClean="0">
              <a:latin typeface="Times New Roman" pitchFamily="18" charset="0"/>
            </a:endParaRPr>
          </a:p>
          <a:p>
            <a:pPr algn="just" eaLnBrk="1" hangingPunct="1">
              <a:lnSpc>
                <a:spcPct val="80000"/>
              </a:lnSpc>
              <a:defRPr/>
            </a:pPr>
            <a:r>
              <a:rPr lang="tr-TR" sz="2000" b="1" i="1" smtClean="0">
                <a:solidFill>
                  <a:schemeClr val="hlink"/>
                </a:solidFill>
                <a:latin typeface="Times New Roman" pitchFamily="18" charset="0"/>
              </a:rPr>
              <a:t>Donör bitkinin fizyolojik durumu:</a:t>
            </a:r>
            <a:r>
              <a:rPr lang="tr-TR" sz="2000" smtClean="0">
                <a:latin typeface="Times New Roman" pitchFamily="18" charset="0"/>
              </a:rPr>
              <a:t> Meristem ucu eksplantları bitkide vegetatif büyümenin aktif olduğu bir dönemde alınırsa kültürde başarı oranı artmaktadır. Bunlara ilaveten donör bitkilerin yetiştirildiği çevre koşulları ile eksplantın bitki üzerindeki pozisyonu da başarıda etkili faktörlerdendir. </a:t>
            </a:r>
          </a:p>
          <a:p>
            <a:pPr algn="just" eaLnBrk="1" hangingPunct="1">
              <a:lnSpc>
                <a:spcPct val="80000"/>
              </a:lnSpc>
              <a:defRPr/>
            </a:pPr>
            <a:endParaRPr lang="tr-TR" sz="2000" smtClean="0">
              <a:latin typeface="Times New Roman" pitchFamily="18" charset="0"/>
            </a:endParaRPr>
          </a:p>
          <a:p>
            <a:pPr algn="just" eaLnBrk="1" hangingPunct="1">
              <a:lnSpc>
                <a:spcPct val="80000"/>
              </a:lnSpc>
              <a:defRPr/>
            </a:pPr>
            <a:r>
              <a:rPr lang="tr-TR" sz="2000" b="1" i="1" smtClean="0">
                <a:solidFill>
                  <a:schemeClr val="hlink"/>
                </a:solidFill>
                <a:latin typeface="Times New Roman" pitchFamily="18" charset="0"/>
              </a:rPr>
              <a:t>Eksplantın alındığı mevsim:</a:t>
            </a:r>
            <a:r>
              <a:rPr lang="tr-TR" sz="2000" smtClean="0">
                <a:latin typeface="Times New Roman" pitchFamily="18" charset="0"/>
              </a:rPr>
              <a:t> Karanfilde meristem uçlarının erken ilkbahar ve sonbaharda alınması yaz ve kış aylarında alınmasından daha iyi sonuç vermiştir. Papaya </a:t>
            </a:r>
            <a:r>
              <a:rPr lang="tr-TR" sz="2000" i="1" smtClean="0">
                <a:latin typeface="Times New Roman" pitchFamily="18" charset="0"/>
              </a:rPr>
              <a:t>(Carica</a:t>
            </a:r>
            <a:r>
              <a:rPr lang="tr-TR" sz="2000" smtClean="0">
                <a:latin typeface="Times New Roman" pitchFamily="18" charset="0"/>
              </a:rPr>
              <a:t> </a:t>
            </a:r>
            <a:r>
              <a:rPr lang="tr-TR" sz="2000" i="1" smtClean="0">
                <a:latin typeface="Times New Roman" pitchFamily="18" charset="0"/>
              </a:rPr>
              <a:t>papaya L.)’</a:t>
            </a:r>
            <a:r>
              <a:rPr lang="tr-TR" sz="2000" smtClean="0">
                <a:latin typeface="Times New Roman" pitchFamily="18" charset="0"/>
              </a:rPr>
              <a:t>da ise yazın alınan meristem uçları diğer mevsimlerde alınanlara göre daha hızlı gelişmiştir. </a:t>
            </a:r>
          </a:p>
          <a:p>
            <a:pPr algn="just" eaLnBrk="1" hangingPunct="1">
              <a:lnSpc>
                <a:spcPct val="80000"/>
              </a:lnSpc>
              <a:defRPr/>
            </a:pPr>
            <a:endParaRPr lang="tr-TR" sz="2000" b="1" i="1" smtClean="0">
              <a:latin typeface="Times New Roman" pitchFamily="18" charset="0"/>
            </a:endParaRPr>
          </a:p>
          <a:p>
            <a:pPr algn="just" eaLnBrk="1" hangingPunct="1">
              <a:lnSpc>
                <a:spcPct val="80000"/>
              </a:lnSpc>
              <a:defRPr/>
            </a:pPr>
            <a:r>
              <a:rPr lang="tr-TR" sz="2000" b="1" i="1" smtClean="0">
                <a:solidFill>
                  <a:schemeClr val="hlink"/>
                </a:solidFill>
                <a:latin typeface="Times New Roman" pitchFamily="18" charset="0"/>
              </a:rPr>
              <a:t>Çeşit:</a:t>
            </a:r>
            <a:r>
              <a:rPr lang="tr-TR" sz="2000" smtClean="0">
                <a:latin typeface="Times New Roman" pitchFamily="18" charset="0"/>
              </a:rPr>
              <a:t> Bitki doku kültürlerinde iki genotipin aynı kültür koşulları altında her zaman benzer şekilde cevap vermediği bilinmektedir. Çalışmalar, </a:t>
            </a:r>
            <a:r>
              <a:rPr lang="tr-TR" sz="2000" i="1" smtClean="0">
                <a:latin typeface="Times New Roman" pitchFamily="18" charset="0"/>
              </a:rPr>
              <a:t>in vitro</a:t>
            </a:r>
            <a:r>
              <a:rPr lang="tr-TR" sz="2000" smtClean="0">
                <a:latin typeface="Times New Roman" pitchFamily="18" charset="0"/>
              </a:rPr>
              <a:t> kültürde farklı genotipler arasındaki bu önemli farklılığı fizyolojik ve epigenetik faktörlerin de etkilediğini ortaya koymuştur.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6" name="Rectangle 2"/>
          <p:cNvSpPr>
            <a:spLocks noGrp="1" noChangeArrowheads="1"/>
          </p:cNvSpPr>
          <p:nvPr>
            <p:ph type="body" idx="1"/>
          </p:nvPr>
        </p:nvSpPr>
        <p:spPr>
          <a:xfrm>
            <a:off x="468313" y="188913"/>
            <a:ext cx="8362950" cy="5691187"/>
          </a:xfrm>
        </p:spPr>
        <p:txBody>
          <a:bodyPr/>
          <a:lstStyle/>
          <a:p>
            <a:pPr algn="ctr" eaLnBrk="1" hangingPunct="1">
              <a:lnSpc>
                <a:spcPct val="80000"/>
              </a:lnSpc>
              <a:buFont typeface="Wingdings" pitchFamily="2" charset="2"/>
              <a:buNone/>
              <a:defRPr/>
            </a:pPr>
            <a:r>
              <a:rPr lang="tr-TR" sz="2000" b="1" smtClean="0">
                <a:latin typeface="Times New Roman" pitchFamily="18" charset="0"/>
              </a:rPr>
              <a:t>Kültür ortamı </a:t>
            </a:r>
          </a:p>
          <a:p>
            <a:pPr algn="ctr" eaLnBrk="1" hangingPunct="1">
              <a:lnSpc>
                <a:spcPct val="80000"/>
              </a:lnSpc>
              <a:buFont typeface="Wingdings" pitchFamily="2" charset="2"/>
              <a:buNone/>
              <a:defRPr/>
            </a:pPr>
            <a:endParaRPr lang="tr-TR" sz="2000" smtClean="0">
              <a:latin typeface="Times New Roman" pitchFamily="18" charset="0"/>
            </a:endParaRPr>
          </a:p>
          <a:p>
            <a:pPr algn="just" eaLnBrk="1" hangingPunct="1">
              <a:lnSpc>
                <a:spcPct val="80000"/>
              </a:lnSpc>
              <a:defRPr/>
            </a:pPr>
            <a:r>
              <a:rPr lang="tr-TR" sz="2000" b="1" i="1" smtClean="0">
                <a:solidFill>
                  <a:schemeClr val="hlink"/>
                </a:solidFill>
                <a:latin typeface="Times New Roman" pitchFamily="18" charset="0"/>
              </a:rPr>
              <a:t>Besin Ortamı:</a:t>
            </a:r>
            <a:r>
              <a:rPr lang="tr-TR" sz="2000" smtClean="0">
                <a:latin typeface="Times New Roman" pitchFamily="18" charset="0"/>
              </a:rPr>
              <a:t> Meristem kültüründe Murashige ve Skoog (1962) ortamı (MS) ve bazı modifikasyonları halen en fazla kullanılan ve en başarılı sonuç veren ortamdır. </a:t>
            </a:r>
          </a:p>
          <a:p>
            <a:pPr algn="just" eaLnBrk="1" hangingPunct="1">
              <a:lnSpc>
                <a:spcPct val="80000"/>
              </a:lnSpc>
              <a:defRPr/>
            </a:pPr>
            <a:endParaRPr lang="tr-TR" sz="2000" b="1" i="1" smtClean="0">
              <a:latin typeface="Times New Roman" pitchFamily="18" charset="0"/>
            </a:endParaRPr>
          </a:p>
          <a:p>
            <a:pPr algn="just" eaLnBrk="1" hangingPunct="1">
              <a:lnSpc>
                <a:spcPct val="80000"/>
              </a:lnSpc>
              <a:defRPr/>
            </a:pPr>
            <a:r>
              <a:rPr lang="tr-TR" sz="2000" b="1" i="1" smtClean="0">
                <a:solidFill>
                  <a:schemeClr val="hlink"/>
                </a:solidFill>
                <a:latin typeface="Times New Roman" pitchFamily="18" charset="0"/>
              </a:rPr>
              <a:t>Mineral tuzlar:</a:t>
            </a:r>
            <a:r>
              <a:rPr lang="tr-TR" sz="2000" smtClean="0">
                <a:latin typeface="Times New Roman" pitchFamily="18" charset="0"/>
              </a:rPr>
              <a:t> Eksplantlar genç fidanlardan alındığı zaman MS ortamının uygun olduğu ancak olgun ağaçlardan alınan eksplantlar için bu ortamın toksik olduğu ve bu eksplantlar için düşük  tuz oranına sahip ortamların (Heller, 1953 gibi) daha elverişli olduğu belirtilmektedir. Kültür ortamındaki azot oranı meristem kültürünün başarısında kritik bir etkiye sahiptir. </a:t>
            </a:r>
          </a:p>
          <a:p>
            <a:pPr algn="just" eaLnBrk="1" hangingPunct="1">
              <a:lnSpc>
                <a:spcPct val="80000"/>
              </a:lnSpc>
              <a:defRPr/>
            </a:pPr>
            <a:endParaRPr lang="tr-TR" sz="2000" b="1" i="1" smtClean="0">
              <a:latin typeface="Times New Roman" pitchFamily="18" charset="0"/>
            </a:endParaRPr>
          </a:p>
          <a:p>
            <a:pPr algn="just" eaLnBrk="1" hangingPunct="1">
              <a:lnSpc>
                <a:spcPct val="80000"/>
              </a:lnSpc>
              <a:defRPr/>
            </a:pPr>
            <a:r>
              <a:rPr lang="tr-TR" sz="2000" b="1" i="1" smtClean="0">
                <a:solidFill>
                  <a:schemeClr val="hlink"/>
                </a:solidFill>
                <a:latin typeface="Times New Roman" pitchFamily="18" charset="0"/>
              </a:rPr>
              <a:t>Şekerler:</a:t>
            </a:r>
            <a:r>
              <a:rPr lang="tr-TR" sz="2000" smtClean="0">
                <a:latin typeface="Times New Roman" pitchFamily="18" charset="0"/>
              </a:rPr>
              <a:t> Karbon kaynağı, meristem ucu kültürü için kullanılan kültür ortamının önemli bir unsurudur. Genel olarak tüm ortamlar bir karbon kaynağı olarak %1-3 sakkaroz içerir. </a:t>
            </a:r>
          </a:p>
          <a:p>
            <a:pPr algn="just" eaLnBrk="1" hangingPunct="1">
              <a:lnSpc>
                <a:spcPct val="80000"/>
              </a:lnSpc>
              <a:defRPr/>
            </a:pPr>
            <a:endParaRPr lang="tr-TR" sz="2000" b="1" i="1" smtClean="0">
              <a:latin typeface="Times New Roman" pitchFamily="18" charset="0"/>
            </a:endParaRPr>
          </a:p>
          <a:p>
            <a:pPr algn="just" eaLnBrk="1" hangingPunct="1">
              <a:lnSpc>
                <a:spcPct val="80000"/>
              </a:lnSpc>
              <a:defRPr/>
            </a:pPr>
            <a:r>
              <a:rPr lang="tr-TR" sz="2000" b="1" i="1" smtClean="0">
                <a:solidFill>
                  <a:schemeClr val="hlink"/>
                </a:solidFill>
                <a:latin typeface="Times New Roman" pitchFamily="18" charset="0"/>
              </a:rPr>
              <a:t>Agar:</a:t>
            </a:r>
            <a:r>
              <a:rPr lang="tr-TR" sz="2000" smtClean="0">
                <a:latin typeface="Times New Roman" pitchFamily="18" charset="0"/>
              </a:rPr>
              <a:t> Çoğunlukla eksplantlar yarı-katı ortamda kültüre alınmakta ve kültür ortamında ortamı katılaştırmak için de agar kullanılmaktadır. Fakat bazı bitki türlerinde sıvı ortam daha başarılı bulunmuştur. </a:t>
            </a:r>
          </a:p>
          <a:p>
            <a:pPr algn="just" eaLnBrk="1" hangingPunct="1">
              <a:lnSpc>
                <a:spcPct val="80000"/>
              </a:lnSpc>
              <a:defRPr/>
            </a:pPr>
            <a:endParaRPr lang="tr-TR" sz="2000" b="1" i="1" smtClean="0">
              <a:latin typeface="Times New Roman" pitchFamily="18" charset="0"/>
            </a:endParaRPr>
          </a:p>
          <a:p>
            <a:pPr algn="just" eaLnBrk="1" hangingPunct="1">
              <a:lnSpc>
                <a:spcPct val="80000"/>
              </a:lnSpc>
              <a:defRPr/>
            </a:pPr>
            <a:r>
              <a:rPr lang="tr-TR" sz="2000" b="1" i="1" smtClean="0">
                <a:solidFill>
                  <a:schemeClr val="hlink"/>
                </a:solidFill>
                <a:latin typeface="Times New Roman" pitchFamily="18" charset="0"/>
              </a:rPr>
              <a:t>Büyüme düzenleyicileri:</a:t>
            </a:r>
            <a:r>
              <a:rPr lang="tr-TR" sz="2000" smtClean="0">
                <a:latin typeface="Times New Roman" pitchFamily="18" charset="0"/>
              </a:rPr>
              <a:t> Meristem ucu kültürlerinde bitki tür ve çeşitlerinin büyüme düzenleyicilerine çok farklı tepki göstermeleri, kültür için gerekli büyüme düzenleyicileri miktarlarının üzerinde çalışılan çeşide göre belirlenmesi gerektiği sonucunu ortaya koymaktadır.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Rectangle 2"/>
          <p:cNvSpPr>
            <a:spLocks noGrp="1" noChangeArrowheads="1"/>
          </p:cNvSpPr>
          <p:nvPr>
            <p:ph type="body" idx="1"/>
          </p:nvPr>
        </p:nvSpPr>
        <p:spPr>
          <a:xfrm>
            <a:off x="457200" y="476250"/>
            <a:ext cx="8229600" cy="5619750"/>
          </a:xfrm>
        </p:spPr>
        <p:txBody>
          <a:bodyPr/>
          <a:lstStyle/>
          <a:p>
            <a:pPr algn="ctr" eaLnBrk="1" hangingPunct="1">
              <a:buFont typeface="Wingdings" pitchFamily="2" charset="2"/>
              <a:buNone/>
              <a:defRPr/>
            </a:pPr>
            <a:r>
              <a:rPr lang="tr-TR" sz="2800" b="1" smtClean="0">
                <a:latin typeface="Times New Roman" pitchFamily="18" charset="0"/>
              </a:rPr>
              <a:t>Kültür şartları (çevresel faktörler)</a:t>
            </a:r>
          </a:p>
          <a:p>
            <a:pPr algn="ctr" eaLnBrk="1" hangingPunct="1">
              <a:buFont typeface="Wingdings" pitchFamily="2" charset="2"/>
              <a:buNone/>
              <a:defRPr/>
            </a:pPr>
            <a:endParaRPr lang="tr-TR" sz="2800" smtClean="0">
              <a:latin typeface="Times New Roman" pitchFamily="18" charset="0"/>
            </a:endParaRPr>
          </a:p>
          <a:p>
            <a:pPr algn="just" eaLnBrk="1" hangingPunct="1">
              <a:defRPr/>
            </a:pPr>
            <a:r>
              <a:rPr lang="tr-TR" sz="2400" smtClean="0">
                <a:latin typeface="Times New Roman" pitchFamily="18" charset="0"/>
              </a:rPr>
              <a:t>Işık, sıcaklık ve fotoperiyot gibi çevre şartlarının </a:t>
            </a:r>
            <a:r>
              <a:rPr lang="tr-TR" sz="2400" i="1" smtClean="0">
                <a:latin typeface="Times New Roman" pitchFamily="18" charset="0"/>
              </a:rPr>
              <a:t>in vitro</a:t>
            </a:r>
            <a:r>
              <a:rPr lang="tr-TR" sz="2400" smtClean="0">
                <a:latin typeface="Times New Roman" pitchFamily="18" charset="0"/>
              </a:rPr>
              <a:t>’da farklılaşmayı etkilediği bilinmektedir. Bu nedenle optimal koşulları her genotip için belirlemek gerekmektedir. Meristem ucu kültürlerinin çeşitli dönemleri için kültür çevresi koşulları  araştırmalarla belirlenmeye çalışılmaktadır. Ayrıca, kültür çevresi koşulları ile beraber kültür ortamı, bitki büyüme düzenleyicilerinin kompozisyonu gibi farklı unsurları da birarada incelemek gerekir</a:t>
            </a:r>
            <a:r>
              <a:rPr lang="tr-TR" sz="2800" smtClean="0">
                <a:latin typeface="Times New Roman" pitchFamily="18" charset="0"/>
              </a:rPr>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4" name="Rectangle 2"/>
          <p:cNvSpPr>
            <a:spLocks noGrp="1" noChangeArrowheads="1"/>
          </p:cNvSpPr>
          <p:nvPr>
            <p:ph type="title"/>
          </p:nvPr>
        </p:nvSpPr>
        <p:spPr>
          <a:xfrm>
            <a:off x="395288" y="0"/>
            <a:ext cx="8229600" cy="417513"/>
          </a:xfrm>
        </p:spPr>
        <p:txBody>
          <a:bodyPr/>
          <a:lstStyle/>
          <a:p>
            <a:pPr eaLnBrk="1" hangingPunct="1">
              <a:defRPr/>
            </a:pPr>
            <a:r>
              <a:rPr lang="tr-TR" sz="2000" b="1" smtClean="0">
                <a:solidFill>
                  <a:schemeClr val="hlink"/>
                </a:solidFill>
                <a:latin typeface="Times New Roman" pitchFamily="18" charset="0"/>
              </a:rPr>
              <a:t>Metodun uygulanması</a:t>
            </a:r>
          </a:p>
        </p:txBody>
      </p:sp>
      <p:sp>
        <p:nvSpPr>
          <p:cNvPr id="438275" name="Rectangle 3"/>
          <p:cNvSpPr>
            <a:spLocks noGrp="1" noChangeArrowheads="1"/>
          </p:cNvSpPr>
          <p:nvPr>
            <p:ph type="body" idx="1"/>
          </p:nvPr>
        </p:nvSpPr>
        <p:spPr>
          <a:xfrm>
            <a:off x="323850" y="476250"/>
            <a:ext cx="8229600" cy="5187950"/>
          </a:xfrm>
        </p:spPr>
        <p:txBody>
          <a:bodyPr/>
          <a:lstStyle/>
          <a:p>
            <a:pPr marL="609600" indent="-609600" algn="just" eaLnBrk="1" hangingPunct="1">
              <a:lnSpc>
                <a:spcPct val="80000"/>
              </a:lnSpc>
              <a:defRPr/>
            </a:pPr>
            <a:r>
              <a:rPr lang="tr-TR" sz="2000" smtClean="0">
                <a:latin typeface="Times New Roman" pitchFamily="18" charset="0"/>
              </a:rPr>
              <a:t>Öncelikle meristem eksplantlarının alınacağı uygun bir bitki (donör) seçilir. Bu bitkiden en az bir boğum (nod) içeren sap parçaları kesilir.</a:t>
            </a:r>
          </a:p>
          <a:p>
            <a:pPr marL="609600" indent="-609600" algn="just" eaLnBrk="1" hangingPunct="1">
              <a:lnSpc>
                <a:spcPct val="80000"/>
              </a:lnSpc>
              <a:defRPr/>
            </a:pPr>
            <a:endParaRPr lang="tr-TR" sz="2000" smtClean="0">
              <a:latin typeface="Times New Roman" pitchFamily="18" charset="0"/>
            </a:endParaRPr>
          </a:p>
          <a:p>
            <a:pPr marL="609600" indent="-609600" algn="just" eaLnBrk="1" hangingPunct="1">
              <a:lnSpc>
                <a:spcPct val="80000"/>
              </a:lnSpc>
              <a:defRPr/>
            </a:pPr>
            <a:r>
              <a:rPr lang="tr-TR" sz="2000" smtClean="0">
                <a:latin typeface="Times New Roman" pitchFamily="18" charset="0"/>
              </a:rPr>
              <a:t>Donör bitkiye uygun olarak belirlenen sterilizasyon yöntemi kesilen sap parçalarına uygulanır. </a:t>
            </a:r>
          </a:p>
          <a:p>
            <a:pPr marL="609600" indent="-609600" algn="just" eaLnBrk="1" hangingPunct="1">
              <a:lnSpc>
                <a:spcPct val="80000"/>
              </a:lnSpc>
              <a:defRPr/>
            </a:pPr>
            <a:endParaRPr lang="tr-TR" sz="2000" smtClean="0">
              <a:latin typeface="Times New Roman" pitchFamily="18" charset="0"/>
            </a:endParaRPr>
          </a:p>
          <a:p>
            <a:pPr marL="609600" indent="-609600" algn="just" eaLnBrk="1" hangingPunct="1">
              <a:lnSpc>
                <a:spcPct val="80000"/>
              </a:lnSpc>
              <a:defRPr/>
            </a:pPr>
            <a:r>
              <a:rPr lang="tr-TR" sz="2000" smtClean="0">
                <a:latin typeface="Times New Roman" pitchFamily="18" charset="0"/>
              </a:rPr>
              <a:t>Meristem ucu çıkarılacak bitki materyali binoküler stereomikroskop tablasına yerleştirilir. Tomurcuğun apikal meristemini görmek için öncelikle yapraklar temizlenir sonra genç yaprak taslakları ile apikal kubbe kesilir. </a:t>
            </a:r>
          </a:p>
          <a:p>
            <a:pPr marL="609600" indent="-609600" algn="just" eaLnBrk="1" hangingPunct="1">
              <a:lnSpc>
                <a:spcPct val="80000"/>
              </a:lnSpc>
              <a:defRPr/>
            </a:pPr>
            <a:endParaRPr lang="tr-TR" sz="2000" smtClean="0">
              <a:latin typeface="Times New Roman" pitchFamily="18" charset="0"/>
            </a:endParaRPr>
          </a:p>
          <a:p>
            <a:pPr marL="609600" indent="-609600" algn="just" eaLnBrk="1" hangingPunct="1">
              <a:lnSpc>
                <a:spcPct val="80000"/>
              </a:lnSpc>
              <a:defRPr/>
            </a:pPr>
            <a:r>
              <a:rPr lang="tr-TR" sz="2000" smtClean="0">
                <a:latin typeface="Times New Roman" pitchFamily="18" charset="0"/>
              </a:rPr>
              <a:t>Ayrılan eksplant (meristem ucu) kültür ortamına yerleştirilir ve kültür kapları kültür odasına yerleştirilir ve genellikle 25 </a:t>
            </a:r>
            <a:r>
              <a:rPr lang="tr-TR" sz="2000" baseline="30000" smtClean="0">
                <a:latin typeface="Times New Roman" pitchFamily="18" charset="0"/>
              </a:rPr>
              <a:t>o</a:t>
            </a:r>
            <a:r>
              <a:rPr lang="tr-TR" sz="2000" smtClean="0">
                <a:latin typeface="Times New Roman" pitchFamily="18" charset="0"/>
              </a:rPr>
              <a:t>C’de 4000 lüks ışıkta 12-16 saat fotoperiyotta bırakılır. </a:t>
            </a:r>
          </a:p>
          <a:p>
            <a:pPr marL="609600" indent="-609600" algn="just" eaLnBrk="1" hangingPunct="1">
              <a:lnSpc>
                <a:spcPct val="80000"/>
              </a:lnSpc>
              <a:defRPr/>
            </a:pPr>
            <a:endParaRPr lang="tr-TR" sz="2000" smtClean="0">
              <a:latin typeface="Times New Roman" pitchFamily="18" charset="0"/>
            </a:endParaRPr>
          </a:p>
          <a:p>
            <a:pPr marL="609600" indent="-609600" algn="just" eaLnBrk="1" hangingPunct="1">
              <a:lnSpc>
                <a:spcPct val="80000"/>
              </a:lnSpc>
              <a:defRPr/>
            </a:pPr>
            <a:r>
              <a:rPr lang="tr-TR" sz="2000" smtClean="0">
                <a:latin typeface="Times New Roman" pitchFamily="18" charset="0"/>
              </a:rPr>
              <a:t>Gelişen bitkicikler çoğaltım için boğumlarının ayrılabileceği büyüklüğe ulaşıncaya kadar </a:t>
            </a:r>
            <a:r>
              <a:rPr lang="tr-TR" sz="2000" i="1" smtClean="0">
                <a:latin typeface="Times New Roman" pitchFamily="18" charset="0"/>
              </a:rPr>
              <a:t>in</a:t>
            </a:r>
            <a:r>
              <a:rPr lang="tr-TR" sz="2000" smtClean="0">
                <a:latin typeface="Times New Roman" pitchFamily="18" charset="0"/>
              </a:rPr>
              <a:t> </a:t>
            </a:r>
            <a:r>
              <a:rPr lang="tr-TR" sz="2000" i="1" smtClean="0">
                <a:latin typeface="Times New Roman" pitchFamily="18" charset="0"/>
              </a:rPr>
              <a:t>vitro</a:t>
            </a:r>
            <a:r>
              <a:rPr lang="tr-TR" sz="2000" smtClean="0">
                <a:latin typeface="Times New Roman" pitchFamily="18" charset="0"/>
              </a:rPr>
              <a:t>’da gelişmeye bırakılır. </a:t>
            </a:r>
          </a:p>
          <a:p>
            <a:pPr marL="609600" indent="-609600" algn="just" eaLnBrk="1" hangingPunct="1">
              <a:lnSpc>
                <a:spcPct val="80000"/>
              </a:lnSpc>
              <a:defRPr/>
            </a:pPr>
            <a:endParaRPr lang="tr-TR" sz="2000" i="1" smtClean="0">
              <a:latin typeface="Times New Roman" pitchFamily="18" charset="0"/>
            </a:endParaRPr>
          </a:p>
          <a:p>
            <a:pPr marL="609600" indent="-609600" algn="just" eaLnBrk="1" hangingPunct="1">
              <a:lnSpc>
                <a:spcPct val="80000"/>
              </a:lnSpc>
              <a:defRPr/>
            </a:pPr>
            <a:r>
              <a:rPr lang="tr-TR" sz="2000" i="1" smtClean="0">
                <a:latin typeface="Times New Roman" pitchFamily="18" charset="0"/>
              </a:rPr>
              <a:t>İn vitro</a:t>
            </a:r>
            <a:r>
              <a:rPr lang="tr-TR" sz="2000" smtClean="0">
                <a:latin typeface="Times New Roman" pitchFamily="18" charset="0"/>
              </a:rPr>
              <a:t>’da gelişen bitkicikler steril koşullar altında kültür kaplarından çıkarılır ve boğumlarına  (aksiller tomurcuğun bulunduğu her bir parça) ayrılır. Her bir parça, aksiller tomurcuğun büyümesini sağlayacak taze ortama aktarılır.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Rectangle 2"/>
          <p:cNvSpPr>
            <a:spLocks noGrp="1" noChangeArrowheads="1"/>
          </p:cNvSpPr>
          <p:nvPr>
            <p:ph type="body" idx="1"/>
          </p:nvPr>
        </p:nvSpPr>
        <p:spPr>
          <a:xfrm>
            <a:off x="468313" y="188913"/>
            <a:ext cx="8229600" cy="6408737"/>
          </a:xfrm>
        </p:spPr>
        <p:txBody>
          <a:bodyPr/>
          <a:lstStyle/>
          <a:p>
            <a:pPr algn="ctr" eaLnBrk="1" hangingPunct="1">
              <a:lnSpc>
                <a:spcPct val="80000"/>
              </a:lnSpc>
              <a:buFont typeface="Wingdings" pitchFamily="2" charset="2"/>
              <a:buNone/>
              <a:defRPr/>
            </a:pPr>
            <a:r>
              <a:rPr lang="tr-TR" sz="2000" b="1" smtClean="0">
                <a:solidFill>
                  <a:schemeClr val="hlink"/>
                </a:solidFill>
                <a:latin typeface="Times New Roman" pitchFamily="18" charset="0"/>
              </a:rPr>
              <a:t>Meristem ucu kültürü çalışmalarında dikkat edilecek noktalar</a:t>
            </a:r>
          </a:p>
          <a:p>
            <a:pPr algn="ctr" eaLnBrk="1" hangingPunct="1">
              <a:lnSpc>
                <a:spcPct val="80000"/>
              </a:lnSpc>
              <a:buFont typeface="Wingdings" pitchFamily="2" charset="2"/>
              <a:buNone/>
              <a:defRPr/>
            </a:pPr>
            <a:endParaRPr lang="tr-TR" sz="2000" smtClean="0">
              <a:solidFill>
                <a:schemeClr val="hlink"/>
              </a:solidFill>
              <a:latin typeface="Times New Roman" pitchFamily="18" charset="0"/>
            </a:endParaRPr>
          </a:p>
          <a:p>
            <a:pPr algn="just" eaLnBrk="1" hangingPunct="1">
              <a:lnSpc>
                <a:spcPct val="80000"/>
              </a:lnSpc>
              <a:defRPr/>
            </a:pPr>
            <a:r>
              <a:rPr lang="tr-TR" sz="2000" smtClean="0">
                <a:latin typeface="Times New Roman" pitchFamily="18" charset="0"/>
              </a:rPr>
              <a:t>Donör dokular genç kısımlardan ve bitkinin aktif olarak büyüyen bölgelerinden alınmalıdır. </a:t>
            </a:r>
          </a:p>
          <a:p>
            <a:pPr algn="just" eaLnBrk="1" hangingPunct="1">
              <a:lnSpc>
                <a:spcPct val="80000"/>
              </a:lnSpc>
              <a:defRPr/>
            </a:pPr>
            <a:endParaRPr lang="tr-TR" sz="2000" smtClean="0">
              <a:latin typeface="Times New Roman" pitchFamily="18" charset="0"/>
            </a:endParaRPr>
          </a:p>
          <a:p>
            <a:pPr algn="just" eaLnBrk="1" hangingPunct="1">
              <a:lnSpc>
                <a:spcPct val="80000"/>
              </a:lnSpc>
              <a:defRPr/>
            </a:pPr>
            <a:r>
              <a:rPr lang="tr-TR" sz="2000" smtClean="0">
                <a:latin typeface="Times New Roman" pitchFamily="18" charset="0"/>
              </a:rPr>
              <a:t>Meristem bölgesi etil alkol ile silinmiş binoküler stereomikroskobu altında yatay hava akışlı kabinde çalışarak meristem bölgesi izole edilmelidir. Meristemi ayırmak için kullanılan kesicilerin sık sık değiştirilmesi ve sterilize edildikten sonra kullanılması uygun olmaktadır. Kurumayı önlemek için sterilize edilen aletlerin sıcak olmamasına dikkat edilmelidir (Sherwood, 1993). </a:t>
            </a:r>
          </a:p>
          <a:p>
            <a:pPr algn="just" eaLnBrk="1" hangingPunct="1">
              <a:lnSpc>
                <a:spcPct val="80000"/>
              </a:lnSpc>
              <a:defRPr/>
            </a:pPr>
            <a:endParaRPr lang="tr-TR" sz="2000" smtClean="0">
              <a:latin typeface="Times New Roman" pitchFamily="18" charset="0"/>
            </a:endParaRPr>
          </a:p>
          <a:p>
            <a:pPr algn="just" eaLnBrk="1" hangingPunct="1">
              <a:lnSpc>
                <a:spcPct val="80000"/>
              </a:lnSpc>
              <a:defRPr/>
            </a:pPr>
            <a:r>
              <a:rPr lang="tr-TR" sz="2000" smtClean="0">
                <a:latin typeface="Times New Roman" pitchFamily="18" charset="0"/>
              </a:rPr>
              <a:t>Çok küçük bir eksplantın (sadece meristematik kubbenin) kültüre alınması durumunda gelişme şansı düşük olmaktadır ve kültürde başarıyı sınırlayabilir. Bu nedenle, meristemin yaprak taslakları ile birlikte kültüre alınması başarılı bir kültür için gerekli olmaktadır ve bu “meristem ucu kültürü” olarak tanımlanmaktadır (Grout, 1993). </a:t>
            </a:r>
          </a:p>
          <a:p>
            <a:pPr algn="just" eaLnBrk="1" hangingPunct="1">
              <a:lnSpc>
                <a:spcPct val="80000"/>
              </a:lnSpc>
              <a:defRPr/>
            </a:pPr>
            <a:endParaRPr lang="tr-TR" sz="2000" smtClean="0">
              <a:latin typeface="Times New Roman" pitchFamily="18" charset="0"/>
            </a:endParaRPr>
          </a:p>
          <a:p>
            <a:pPr algn="just" eaLnBrk="1" hangingPunct="1">
              <a:lnSpc>
                <a:spcPct val="80000"/>
              </a:lnSpc>
              <a:defRPr/>
            </a:pPr>
            <a:r>
              <a:rPr lang="tr-TR" sz="2000" smtClean="0">
                <a:latin typeface="Times New Roman" pitchFamily="18" charset="0"/>
              </a:rPr>
              <a:t>Kesmenin bir sonucu olarak ortaya çıkan fenolik oksidasyon toksik etki yapabilir. Toksik etki nedeniyle ortamın kararması söz konusu olursa meristemin derhal taze ortama aktarılması, düşük ışık yoğunluğu uygulaması veya kültür ortamına antioksidanların (askorbik asit, dithiothereital ve polyvinyl pyrrolidone) ilavesi ile bu fenolik bileşiklerin oksidasyonunun azaltılabileceği de bildirilmiştir (Grout,1993).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Rectangle 2"/>
          <p:cNvSpPr>
            <a:spLocks noGrp="1" noChangeArrowheads="1"/>
          </p:cNvSpPr>
          <p:nvPr>
            <p:ph type="title"/>
          </p:nvPr>
        </p:nvSpPr>
        <p:spPr>
          <a:xfrm>
            <a:off x="685800" y="0"/>
            <a:ext cx="7772400" cy="1143000"/>
          </a:xfrm>
        </p:spPr>
        <p:txBody>
          <a:bodyPr/>
          <a:lstStyle/>
          <a:p>
            <a:pPr eaLnBrk="1" hangingPunct="1">
              <a:defRPr/>
            </a:pPr>
            <a:r>
              <a:rPr lang="tr-TR" sz="2800" smtClean="0">
                <a:solidFill>
                  <a:schemeClr val="hlink"/>
                </a:solidFill>
                <a:latin typeface="Times New Roman" pitchFamily="18" charset="0"/>
              </a:rPr>
              <a:t>Meristem kültürünün yararları</a:t>
            </a:r>
            <a:endParaRPr lang="en-US" sz="2800" smtClean="0">
              <a:solidFill>
                <a:schemeClr val="hlink"/>
              </a:solidFill>
              <a:latin typeface="Times New Roman" pitchFamily="18" charset="0"/>
            </a:endParaRPr>
          </a:p>
        </p:txBody>
      </p:sp>
      <p:sp>
        <p:nvSpPr>
          <p:cNvPr id="440323" name="Rectangle 3"/>
          <p:cNvSpPr>
            <a:spLocks noGrp="1" noChangeArrowheads="1"/>
          </p:cNvSpPr>
          <p:nvPr>
            <p:ph type="body" idx="1"/>
          </p:nvPr>
        </p:nvSpPr>
        <p:spPr>
          <a:xfrm>
            <a:off x="685800" y="1447800"/>
            <a:ext cx="7772400" cy="4953000"/>
          </a:xfrm>
        </p:spPr>
        <p:txBody>
          <a:bodyPr/>
          <a:lstStyle/>
          <a:p>
            <a:pPr algn="just" eaLnBrk="1" hangingPunct="1">
              <a:lnSpc>
                <a:spcPct val="90000"/>
              </a:lnSpc>
              <a:buSzPct val="60000"/>
              <a:defRPr/>
            </a:pPr>
            <a:r>
              <a:rPr lang="tr-TR" sz="2400" smtClean="0">
                <a:latin typeface="Times New Roman" pitchFamily="18" charset="0"/>
              </a:rPr>
              <a:t>En yüksek genetik kararlılık </a:t>
            </a:r>
            <a:r>
              <a:rPr lang="tr-TR" sz="2400" i="1" smtClean="0">
                <a:latin typeface="Times New Roman" pitchFamily="18" charset="0"/>
              </a:rPr>
              <a:t>in vitro</a:t>
            </a:r>
            <a:r>
              <a:rPr lang="tr-TR" sz="2400" smtClean="0">
                <a:latin typeface="Times New Roman" pitchFamily="18" charset="0"/>
              </a:rPr>
              <a:t> klonal çoğaltımda elde edilmektedir.</a:t>
            </a:r>
          </a:p>
          <a:p>
            <a:pPr algn="just" eaLnBrk="1" hangingPunct="1">
              <a:lnSpc>
                <a:spcPct val="90000"/>
              </a:lnSpc>
              <a:buSzPct val="60000"/>
              <a:defRPr/>
            </a:pPr>
            <a:r>
              <a:rPr lang="tr-TR" sz="2400" smtClean="0">
                <a:latin typeface="Times New Roman" pitchFamily="18" charset="0"/>
              </a:rPr>
              <a:t>Meristem kültürü ile bulaşık olan bir donör bitkiden viral, bakteriyal, ve fungal patojenler uzaklaştırılabilir.</a:t>
            </a:r>
          </a:p>
          <a:p>
            <a:pPr algn="just" eaLnBrk="1" hangingPunct="1">
              <a:lnSpc>
                <a:spcPct val="90000"/>
              </a:lnSpc>
              <a:buSzPct val="60000"/>
              <a:defRPr/>
            </a:pPr>
            <a:r>
              <a:rPr lang="tr-TR" sz="2400" smtClean="0">
                <a:latin typeface="Times New Roman" pitchFamily="18" charset="0"/>
              </a:rPr>
              <a:t>Meristem, soğukta muhafaza ve diğer kültür muhafaza teknikleri için homojen bir doku tipi olması ve küçük olması bakımından çok uygundur.</a:t>
            </a:r>
          </a:p>
          <a:p>
            <a:pPr algn="just" eaLnBrk="1" hangingPunct="1">
              <a:lnSpc>
                <a:spcPct val="90000"/>
              </a:lnSpc>
              <a:buSzPct val="60000"/>
              <a:defRPr/>
            </a:pPr>
            <a:r>
              <a:rPr lang="tr-TR" sz="2400" smtClean="0">
                <a:latin typeface="Times New Roman" pitchFamily="18" charset="0"/>
              </a:rPr>
              <a:t>Kimera olan bir materyalin aynen çoğaltımı için meristem kültürü çok uygun bir tekniktir.</a:t>
            </a:r>
          </a:p>
          <a:p>
            <a:pPr algn="just" eaLnBrk="1" hangingPunct="1">
              <a:lnSpc>
                <a:spcPct val="90000"/>
              </a:lnSpc>
              <a:buSzPct val="60000"/>
              <a:defRPr/>
            </a:pPr>
            <a:r>
              <a:rPr lang="tr-TR" sz="2400" smtClean="0">
                <a:latin typeface="Times New Roman" pitchFamily="18" charset="0"/>
              </a:rPr>
              <a:t>Meristem kültürleri, karantina uygulamalarına göre uluslararası taşımada çoğunlukla kabul edilen kültürlerdendir.</a:t>
            </a:r>
            <a:endParaRPr lang="en-US" sz="2400" smtClean="0">
              <a:latin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Rectangle 2"/>
          <p:cNvSpPr>
            <a:spLocks noGrp="1" noChangeArrowheads="1"/>
          </p:cNvSpPr>
          <p:nvPr>
            <p:ph type="title"/>
          </p:nvPr>
        </p:nvSpPr>
        <p:spPr>
          <a:xfrm>
            <a:off x="685800" y="304800"/>
            <a:ext cx="7772400" cy="1143000"/>
          </a:xfrm>
        </p:spPr>
        <p:txBody>
          <a:bodyPr/>
          <a:lstStyle/>
          <a:p>
            <a:pPr eaLnBrk="1" hangingPunct="1">
              <a:defRPr/>
            </a:pPr>
            <a:r>
              <a:rPr lang="tr-TR" sz="2800" smtClean="0">
                <a:solidFill>
                  <a:schemeClr val="hlink"/>
                </a:solidFill>
                <a:latin typeface="Times New Roman" pitchFamily="18" charset="0"/>
              </a:rPr>
              <a:t>Meristem kültürünün dezavantajları</a:t>
            </a:r>
            <a:endParaRPr lang="en-US" sz="2800" smtClean="0">
              <a:solidFill>
                <a:schemeClr val="hlink"/>
              </a:solidFill>
              <a:latin typeface="Times New Roman" pitchFamily="18" charset="0"/>
            </a:endParaRPr>
          </a:p>
        </p:txBody>
      </p:sp>
      <p:sp>
        <p:nvSpPr>
          <p:cNvPr id="441347" name="Rectangle 3"/>
          <p:cNvSpPr>
            <a:spLocks noGrp="1" noChangeArrowheads="1"/>
          </p:cNvSpPr>
          <p:nvPr>
            <p:ph type="body" idx="1"/>
          </p:nvPr>
        </p:nvSpPr>
        <p:spPr>
          <a:xfrm>
            <a:off x="381000" y="1600200"/>
            <a:ext cx="8382000" cy="5029200"/>
          </a:xfrm>
        </p:spPr>
        <p:txBody>
          <a:bodyPr/>
          <a:lstStyle/>
          <a:p>
            <a:pPr algn="just" eaLnBrk="1" hangingPunct="1">
              <a:lnSpc>
                <a:spcPct val="90000"/>
              </a:lnSpc>
              <a:buSzPct val="60000"/>
              <a:defRPr/>
            </a:pPr>
            <a:r>
              <a:rPr lang="tr-TR" sz="2400" smtClean="0">
                <a:latin typeface="Times New Roman" pitchFamily="18" charset="0"/>
              </a:rPr>
              <a:t>Virüsten arındırmada eksplant boyutu ile kontaminasyon derecesi arasında negatif bir ilişki vardır.</a:t>
            </a:r>
          </a:p>
          <a:p>
            <a:pPr algn="just" eaLnBrk="1" hangingPunct="1">
              <a:lnSpc>
                <a:spcPct val="90000"/>
              </a:lnSpc>
              <a:buSzPct val="60000"/>
              <a:buFont typeface="Wingdings" pitchFamily="2" charset="2"/>
              <a:buNone/>
              <a:defRPr/>
            </a:pPr>
            <a:endParaRPr lang="tr-TR" sz="2400" smtClean="0">
              <a:latin typeface="Times New Roman" pitchFamily="18" charset="0"/>
            </a:endParaRPr>
          </a:p>
          <a:p>
            <a:pPr algn="just" eaLnBrk="1" hangingPunct="1">
              <a:lnSpc>
                <a:spcPct val="90000"/>
              </a:lnSpc>
              <a:buSzPct val="60000"/>
              <a:defRPr/>
            </a:pPr>
            <a:r>
              <a:rPr lang="tr-TR" sz="2400" smtClean="0">
                <a:latin typeface="Times New Roman" pitchFamily="18" charset="0"/>
              </a:rPr>
              <a:t>Virüsten arındırılmış bitkilerin elde edilmesinde stok bitkinin fizyolojik durumu etkili olmaktadır. Bu nedenle virüsten arındırma sezon ile değişmektedir ve her mevsim virüsten arındırılmış bitkileri elde etme şansı mümkün olmamaktadır.</a:t>
            </a:r>
          </a:p>
          <a:p>
            <a:pPr algn="just" eaLnBrk="1" hangingPunct="1">
              <a:lnSpc>
                <a:spcPct val="90000"/>
              </a:lnSpc>
              <a:buSzPct val="60000"/>
              <a:buFont typeface="Wingdings" pitchFamily="2" charset="2"/>
              <a:buNone/>
              <a:defRPr/>
            </a:pPr>
            <a:endParaRPr lang="tr-TR" sz="2400" smtClean="0">
              <a:latin typeface="Times New Roman" pitchFamily="18" charset="0"/>
            </a:endParaRPr>
          </a:p>
          <a:p>
            <a:pPr algn="just" eaLnBrk="1" hangingPunct="1">
              <a:lnSpc>
                <a:spcPct val="90000"/>
              </a:lnSpc>
              <a:buSzPct val="60000"/>
              <a:defRPr/>
            </a:pPr>
            <a:r>
              <a:rPr lang="tr-TR" sz="2400" smtClean="0">
                <a:latin typeface="Times New Roman" pitchFamily="18" charset="0"/>
              </a:rPr>
              <a:t>Meristem kültürünün virüs eliminasyonunda etkili bir yöntem olarak tanımlanmasına karşın meristemlerin her zaman virüsten arındırılmış olmadığı da unutulmamalıdır.</a:t>
            </a:r>
            <a:endParaRPr lang="en-US" sz="2400" smtClean="0">
              <a:latin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Rectangle 2"/>
          <p:cNvSpPr>
            <a:spLocks noGrp="1" noChangeArrowheads="1"/>
          </p:cNvSpPr>
          <p:nvPr>
            <p:ph type="body" idx="1"/>
          </p:nvPr>
        </p:nvSpPr>
        <p:spPr>
          <a:xfrm>
            <a:off x="250825" y="333375"/>
            <a:ext cx="8686800" cy="5762625"/>
          </a:xfrm>
        </p:spPr>
        <p:txBody>
          <a:bodyPr/>
          <a:lstStyle/>
          <a:p>
            <a:pPr algn="ctr" eaLnBrk="1" hangingPunct="1">
              <a:buFont typeface="Wingdings" pitchFamily="2" charset="2"/>
              <a:buNone/>
              <a:defRPr/>
            </a:pPr>
            <a:r>
              <a:rPr lang="tr-TR" b="1" smtClean="0"/>
              <a:t>	</a:t>
            </a:r>
            <a:r>
              <a:rPr lang="tr-TR" sz="2400" b="1" smtClean="0">
                <a:solidFill>
                  <a:schemeClr val="hlink"/>
                </a:solidFill>
                <a:latin typeface="Times New Roman" pitchFamily="18" charset="0"/>
              </a:rPr>
              <a:t>Virüsten Ari Bitkilerin Üretilmesi </a:t>
            </a:r>
          </a:p>
          <a:p>
            <a:pPr eaLnBrk="1" hangingPunct="1">
              <a:defRPr/>
            </a:pPr>
            <a:endParaRPr lang="tr-TR" sz="2400" smtClean="0">
              <a:solidFill>
                <a:schemeClr val="hlink"/>
              </a:solidFill>
              <a:latin typeface="Times New Roman" pitchFamily="18" charset="0"/>
            </a:endParaRPr>
          </a:p>
          <a:p>
            <a:pPr lvl="3" eaLnBrk="1" hangingPunct="1">
              <a:lnSpc>
                <a:spcPct val="150000"/>
              </a:lnSpc>
              <a:buFontTx/>
              <a:buNone/>
              <a:defRPr/>
            </a:pPr>
            <a:r>
              <a:rPr lang="tr-TR" sz="1400" smtClean="0">
                <a:latin typeface="Times New Roman" pitchFamily="18" charset="0"/>
              </a:rPr>
              <a:t>	</a:t>
            </a:r>
            <a:r>
              <a:rPr lang="tr-TR" smtClean="0">
                <a:latin typeface="Times New Roman" pitchFamily="18" charset="0"/>
              </a:rPr>
              <a:t>1. Meristem ucu kültürü</a:t>
            </a:r>
          </a:p>
          <a:p>
            <a:pPr lvl="3" eaLnBrk="1" hangingPunct="1">
              <a:lnSpc>
                <a:spcPct val="150000"/>
              </a:lnSpc>
              <a:buFontTx/>
              <a:buNone/>
              <a:defRPr/>
            </a:pPr>
            <a:r>
              <a:rPr lang="tr-TR" smtClean="0">
                <a:latin typeface="Times New Roman" pitchFamily="18" charset="0"/>
              </a:rPr>
              <a:t>	2. Sıcaklık uygulaması (termoterapi)</a:t>
            </a:r>
          </a:p>
          <a:p>
            <a:pPr lvl="3" eaLnBrk="1" hangingPunct="1">
              <a:lnSpc>
                <a:spcPct val="150000"/>
              </a:lnSpc>
              <a:buFontTx/>
              <a:buNone/>
              <a:defRPr/>
            </a:pPr>
            <a:r>
              <a:rPr lang="tr-TR" smtClean="0">
                <a:latin typeface="Times New Roman" pitchFamily="18" charset="0"/>
              </a:rPr>
              <a:t>	3. Meristem kültürü ile birlikte sıcaklık uygulaması</a:t>
            </a:r>
          </a:p>
          <a:p>
            <a:pPr lvl="3" eaLnBrk="1" hangingPunct="1">
              <a:lnSpc>
                <a:spcPct val="150000"/>
              </a:lnSpc>
              <a:buFontTx/>
              <a:buNone/>
              <a:defRPr/>
            </a:pPr>
            <a:r>
              <a:rPr lang="tr-TR" smtClean="0">
                <a:latin typeface="Times New Roman" pitchFamily="18" charset="0"/>
              </a:rPr>
              <a:t>	4. Kimyasal madde kullanımı (kemoterapi)</a:t>
            </a:r>
          </a:p>
          <a:p>
            <a:pPr lvl="3" eaLnBrk="1" hangingPunct="1">
              <a:lnSpc>
                <a:spcPct val="150000"/>
              </a:lnSpc>
              <a:buFontTx/>
              <a:buNone/>
              <a:defRPr/>
            </a:pPr>
            <a:r>
              <a:rPr lang="tr-TR" smtClean="0">
                <a:latin typeface="Times New Roman" pitchFamily="18" charset="0"/>
              </a:rPr>
              <a:t>	5. Soğuk uygulaması (krayoterapi)</a:t>
            </a:r>
          </a:p>
          <a:p>
            <a:pPr lvl="3" eaLnBrk="1" hangingPunct="1">
              <a:lnSpc>
                <a:spcPct val="150000"/>
              </a:lnSpc>
              <a:buFontTx/>
              <a:buNone/>
              <a:defRPr/>
            </a:pPr>
            <a:r>
              <a:rPr lang="tr-TR" smtClean="0">
                <a:latin typeface="Times New Roman" pitchFamily="18" charset="0"/>
              </a:rPr>
              <a:t>	6. Mikroaşılama</a:t>
            </a:r>
          </a:p>
          <a:p>
            <a:pPr lvl="3" eaLnBrk="1" hangingPunct="1">
              <a:lnSpc>
                <a:spcPct val="150000"/>
              </a:lnSpc>
              <a:buFontTx/>
              <a:buNone/>
              <a:defRPr/>
            </a:pPr>
            <a:r>
              <a:rPr lang="tr-TR" smtClean="0">
                <a:latin typeface="Times New Roman" pitchFamily="18" charset="0"/>
              </a:rPr>
              <a:t>	7. Virüsten ari bitkilerin kallus ve protoplasttan elde edilmesi</a:t>
            </a:r>
          </a:p>
          <a:p>
            <a:pPr lvl="3" eaLnBrk="1" hangingPunct="1">
              <a:lnSpc>
                <a:spcPct val="150000"/>
              </a:lnSpc>
              <a:buFontTx/>
              <a:buNone/>
              <a:defRPr/>
            </a:pPr>
            <a:r>
              <a:rPr lang="tr-TR" smtClean="0">
                <a:latin typeface="Times New Roman" pitchFamily="18" charset="0"/>
              </a:rPr>
              <a:t>	8. Virüsten ari diğer eksplantların kullanılması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ChangeArrowheads="1"/>
          </p:cNvSpPr>
          <p:nvPr>
            <p:ph type="body" idx="1"/>
          </p:nvPr>
        </p:nvSpPr>
        <p:spPr>
          <a:xfrm>
            <a:off x="395288" y="981075"/>
            <a:ext cx="8229600" cy="4495800"/>
          </a:xfrm>
        </p:spPr>
        <p:txBody>
          <a:bodyPr/>
          <a:lstStyle/>
          <a:p>
            <a:pPr marL="609600" indent="-609600" algn="just" eaLnBrk="1" hangingPunct="1">
              <a:lnSpc>
                <a:spcPct val="80000"/>
              </a:lnSpc>
              <a:defRPr/>
            </a:pPr>
            <a:r>
              <a:rPr lang="tr-TR" sz="2400" smtClean="0">
                <a:latin typeface="Times New Roman" pitchFamily="18" charset="0"/>
              </a:rPr>
              <a:t>Haploidleri kullanmanın en başta gelen avantajı, tam bir homozigotiyi çok kısa bir sürede elde etme olanağını sunmasıdır. Dihaploid hatların kullanılmasıyla genetik ve ıslah çalışmalarını yapmak kolaylaşmakta ve sonuca daha çabuk ulaşılabilmektedir. Dihaploidizasyon yöntemi devreye girdiğinde homozigot hatlara bir generasyonda ulaşmak olasıdır.</a:t>
            </a:r>
          </a:p>
          <a:p>
            <a:pPr marL="609600" indent="-609600" algn="just" eaLnBrk="1" hangingPunct="1">
              <a:lnSpc>
                <a:spcPct val="80000"/>
              </a:lnSpc>
              <a:buFont typeface="Wingdings" pitchFamily="2" charset="2"/>
              <a:buNone/>
              <a:defRPr/>
            </a:pPr>
            <a:endParaRPr lang="tr-TR" sz="2400" smtClean="0">
              <a:latin typeface="Times New Roman" pitchFamily="18" charset="0"/>
            </a:endParaRPr>
          </a:p>
          <a:p>
            <a:pPr marL="609600" indent="-609600" algn="just" eaLnBrk="1" hangingPunct="1">
              <a:lnSpc>
                <a:spcPct val="80000"/>
              </a:lnSpc>
              <a:defRPr/>
            </a:pPr>
            <a:r>
              <a:rPr lang="tr-TR" sz="2400" smtClean="0">
                <a:latin typeface="Times New Roman" pitchFamily="18" charset="0"/>
              </a:rPr>
              <a:t>Dioik türlerde veya kendileme depresyonu nedeniyle klasik yöntemlerle homozigotiye ulaşmanın zor olduğu lahana ve çilek gibi türlerde, dihaploidizasyon yöntemi kullanılarak bu sorun bir generasyonda çözülebilir.</a:t>
            </a:r>
          </a:p>
          <a:p>
            <a:pPr marL="609600" indent="-609600" algn="just" eaLnBrk="1" hangingPunct="1">
              <a:lnSpc>
                <a:spcPct val="80000"/>
              </a:lnSpc>
              <a:defRPr/>
            </a:pPr>
            <a:endParaRPr lang="tr-TR" sz="2400" smtClean="0">
              <a:latin typeface="Times New Roman" pitchFamily="18" charset="0"/>
            </a:endParaRPr>
          </a:p>
          <a:p>
            <a:pPr marL="609600" indent="-609600" algn="just" eaLnBrk="1" hangingPunct="1">
              <a:lnSpc>
                <a:spcPct val="80000"/>
              </a:lnSpc>
              <a:defRPr/>
            </a:pPr>
            <a:r>
              <a:rPr lang="tr-TR" sz="2400" smtClean="0">
                <a:latin typeface="Times New Roman" pitchFamily="18" charset="0"/>
              </a:rPr>
              <a:t>Çok yıllık meyve ağaçları ve orman bitkileri gibi tohumdan çiçeklenmeye kadar oldukça uzun bir gençlik kısırlığı olan türlerde de haploidizasyon önem kazanmaktadır. Bu türlerde kendilemeler mümkün olsa bile, homozigotinin elde edilmesi oldukça uzun bir sürede gerçekleşmektedir.</a:t>
            </a:r>
          </a:p>
          <a:p>
            <a:pPr marL="609600" indent="-609600" algn="just" eaLnBrk="1" hangingPunct="1">
              <a:lnSpc>
                <a:spcPct val="80000"/>
              </a:lnSpc>
              <a:defRPr/>
            </a:pPr>
            <a:endParaRPr lang="tr-TR" sz="2400" smtClean="0">
              <a:latin typeface="Times New Roman" pitchFamily="18" charset="0"/>
            </a:endParaRPr>
          </a:p>
        </p:txBody>
      </p:sp>
      <p:sp>
        <p:nvSpPr>
          <p:cNvPr id="407555" name="Rectangle 3"/>
          <p:cNvSpPr>
            <a:spLocks noGrp="1" noChangeArrowheads="1"/>
          </p:cNvSpPr>
          <p:nvPr>
            <p:ph type="title"/>
          </p:nvPr>
        </p:nvSpPr>
        <p:spPr>
          <a:xfrm>
            <a:off x="395288" y="-242888"/>
            <a:ext cx="8229600" cy="1143001"/>
          </a:xfrm>
        </p:spPr>
        <p:txBody>
          <a:bodyPr/>
          <a:lstStyle/>
          <a:p>
            <a:pPr eaLnBrk="1" hangingPunct="1">
              <a:defRPr/>
            </a:pPr>
            <a:r>
              <a:rPr lang="tr-TR" sz="2800" smtClean="0">
                <a:solidFill>
                  <a:schemeClr val="hlink"/>
                </a:solidFill>
                <a:latin typeface="Times New Roman" pitchFamily="18" charset="0"/>
              </a:rPr>
              <a:t>Haploid bitki kültürlerinin sağladığı bazı avantajlar;</a:t>
            </a:r>
            <a:endParaRPr lang="en-US" sz="2800" smtClean="0">
              <a:solidFill>
                <a:schemeClr val="hlink"/>
              </a:solidFill>
              <a:latin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8" name="Rectangle 2"/>
          <p:cNvSpPr>
            <a:spLocks noGrp="1" noChangeArrowheads="1"/>
          </p:cNvSpPr>
          <p:nvPr>
            <p:ph type="body" idx="1"/>
          </p:nvPr>
        </p:nvSpPr>
        <p:spPr>
          <a:xfrm>
            <a:off x="179388" y="2565400"/>
            <a:ext cx="8785225" cy="604838"/>
          </a:xfrm>
        </p:spPr>
        <p:txBody>
          <a:bodyPr/>
          <a:lstStyle/>
          <a:p>
            <a:pPr algn="ctr" eaLnBrk="1" hangingPunct="1">
              <a:lnSpc>
                <a:spcPct val="80000"/>
              </a:lnSpc>
              <a:buFont typeface="Wingdings" pitchFamily="2" charset="2"/>
              <a:buNone/>
              <a:defRPr/>
            </a:pPr>
            <a:r>
              <a:rPr lang="tr-TR" b="1" smtClean="0">
                <a:solidFill>
                  <a:srgbClr val="FF6600"/>
                </a:solidFill>
                <a:latin typeface="Times New Roman" pitchFamily="18" charset="0"/>
              </a:rPr>
              <a:t>BİTKİ DOKU KÜLTÜRÜ TEKNİKLERİ</a:t>
            </a:r>
          </a:p>
          <a:p>
            <a:pPr algn="ctr" eaLnBrk="1" hangingPunct="1">
              <a:lnSpc>
                <a:spcPct val="80000"/>
              </a:lnSpc>
              <a:buFont typeface="Wingdings" pitchFamily="2" charset="2"/>
              <a:buNone/>
              <a:defRPr/>
            </a:pPr>
            <a:endParaRPr lang="tr-TR" b="1" smtClean="0">
              <a:solidFill>
                <a:srgbClr val="FF6600"/>
              </a:solidFill>
              <a:latin typeface="Times New Roman" pitchFamily="18" charset="0"/>
            </a:endParaRPr>
          </a:p>
          <a:p>
            <a:pPr algn="ctr" eaLnBrk="1" hangingPunct="1">
              <a:lnSpc>
                <a:spcPct val="80000"/>
              </a:lnSpc>
              <a:buFont typeface="Wingdings" pitchFamily="2" charset="2"/>
              <a:buNone/>
              <a:defRPr/>
            </a:pPr>
            <a:r>
              <a:rPr lang="tr-TR" b="1" smtClean="0">
                <a:solidFill>
                  <a:srgbClr val="FF6600"/>
                </a:solidFill>
                <a:latin typeface="Times New Roman" pitchFamily="18" charset="0"/>
              </a:rPr>
              <a:t>MİKROÇOĞALTIM</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p:cNvSpPr>
            <a:spLocks noGrp="1" noChangeArrowheads="1"/>
          </p:cNvSpPr>
          <p:nvPr>
            <p:ph type="ctrTitle"/>
          </p:nvPr>
        </p:nvSpPr>
        <p:spPr>
          <a:xfrm>
            <a:off x="468313" y="692150"/>
            <a:ext cx="7772400" cy="595313"/>
          </a:xfrm>
        </p:spPr>
        <p:txBody>
          <a:bodyPr/>
          <a:lstStyle/>
          <a:p>
            <a:pPr eaLnBrk="1" hangingPunct="1">
              <a:defRPr/>
            </a:pPr>
            <a:r>
              <a:rPr lang="tr-TR" sz="2800" smtClean="0">
                <a:solidFill>
                  <a:schemeClr val="hlink"/>
                </a:solidFill>
                <a:latin typeface="Times New Roman" pitchFamily="18" charset="0"/>
              </a:rPr>
              <a:t>MİKROÇOĞALTIM</a:t>
            </a:r>
            <a:endParaRPr lang="en-US" sz="2800" smtClean="0">
              <a:solidFill>
                <a:schemeClr val="hlink"/>
              </a:solidFill>
              <a:latin typeface="Times New Roman" pitchFamily="18" charset="0"/>
            </a:endParaRPr>
          </a:p>
        </p:txBody>
      </p:sp>
      <p:sp>
        <p:nvSpPr>
          <p:cNvPr id="445443" name="Rectangle 3"/>
          <p:cNvSpPr>
            <a:spLocks noGrp="1" noChangeArrowheads="1"/>
          </p:cNvSpPr>
          <p:nvPr>
            <p:ph type="subTitle" idx="1"/>
          </p:nvPr>
        </p:nvSpPr>
        <p:spPr>
          <a:xfrm>
            <a:off x="900113" y="1628775"/>
            <a:ext cx="7467600" cy="3600450"/>
          </a:xfrm>
        </p:spPr>
        <p:txBody>
          <a:bodyPr/>
          <a:lstStyle/>
          <a:p>
            <a:pPr algn="just" eaLnBrk="1" hangingPunct="1">
              <a:buFont typeface="Wingdings" pitchFamily="2" charset="2"/>
              <a:buChar char="n"/>
              <a:defRPr/>
            </a:pPr>
            <a:r>
              <a:rPr lang="tr-TR" sz="2400" smtClean="0">
                <a:latin typeface="Times New Roman" pitchFamily="18" charset="0"/>
              </a:rPr>
              <a:t>Bir bitkiden alınan ve tam bir bitkiyi oluşturabilme potansiyeline sahip bitki kısımlarından (embriyo, tohum, gövde, sürgün, kök, kallus vb) yapay besin ortamlarında ve aseptik koşullar altında yeni bitkilerin elde edilmesidir</a:t>
            </a:r>
            <a:r>
              <a:rPr lang="tr-TR" sz="2400" smtClean="0">
                <a:solidFill>
                  <a:schemeClr val="tx2"/>
                </a:solidFill>
                <a:latin typeface="Times New Roman" pitchFamily="18" charset="0"/>
              </a:rPr>
              <a:t>.</a:t>
            </a:r>
          </a:p>
          <a:p>
            <a:pPr algn="just" eaLnBrk="1" hangingPunct="1">
              <a:defRPr/>
            </a:pPr>
            <a:endParaRPr lang="tr-TR" sz="2400" smtClean="0">
              <a:solidFill>
                <a:schemeClr val="tx2"/>
              </a:solidFill>
              <a:latin typeface="Times New Roman" pitchFamily="18" charset="0"/>
            </a:endParaRPr>
          </a:p>
          <a:p>
            <a:pPr algn="just" eaLnBrk="1" hangingPunct="1">
              <a:buFont typeface="Wingdings" pitchFamily="2" charset="2"/>
              <a:buChar char="n"/>
              <a:defRPr/>
            </a:pPr>
            <a:r>
              <a:rPr lang="tr-TR" sz="2400" smtClean="0">
                <a:latin typeface="Times New Roman" pitchFamily="18" charset="0"/>
              </a:rPr>
              <a:t>Eğer bitkilerin uygun besin maddeleri ihtiyacı, hormon ve kültür istekleri yeterince biliniyorsa, mikroçoğaltım tekniği kullanılarak tüm bitki türlerinin üretilmesi mümkündür (Hartman ve Kester, 1975). </a:t>
            </a:r>
            <a:endParaRPr lang="en-US" sz="2400" smtClean="0">
              <a:latin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Rectangle 2"/>
          <p:cNvSpPr>
            <a:spLocks noGrp="1" noChangeArrowheads="1"/>
          </p:cNvSpPr>
          <p:nvPr>
            <p:ph type="title"/>
          </p:nvPr>
        </p:nvSpPr>
        <p:spPr>
          <a:xfrm>
            <a:off x="685800" y="304800"/>
            <a:ext cx="7848600" cy="1295400"/>
          </a:xfrm>
        </p:spPr>
        <p:txBody>
          <a:bodyPr/>
          <a:lstStyle/>
          <a:p>
            <a:pPr eaLnBrk="1" hangingPunct="1">
              <a:defRPr/>
            </a:pPr>
            <a:r>
              <a:rPr lang="tr-TR" sz="2800" smtClean="0">
                <a:solidFill>
                  <a:schemeClr val="hlink"/>
                </a:solidFill>
                <a:latin typeface="Times New Roman" pitchFamily="18" charset="0"/>
              </a:rPr>
              <a:t>Mikroçoğaltımın önemi ve avantajları;</a:t>
            </a:r>
            <a:endParaRPr lang="en-US" sz="2800" smtClean="0">
              <a:solidFill>
                <a:schemeClr val="hlink"/>
              </a:solidFill>
              <a:latin typeface="Times New Roman" pitchFamily="18" charset="0"/>
            </a:endParaRPr>
          </a:p>
        </p:txBody>
      </p:sp>
      <p:sp>
        <p:nvSpPr>
          <p:cNvPr id="447491" name="Rectangle 3"/>
          <p:cNvSpPr>
            <a:spLocks noGrp="1" noChangeArrowheads="1"/>
          </p:cNvSpPr>
          <p:nvPr>
            <p:ph type="body" idx="1"/>
          </p:nvPr>
        </p:nvSpPr>
        <p:spPr>
          <a:xfrm>
            <a:off x="684213" y="1600200"/>
            <a:ext cx="7488237" cy="4637088"/>
          </a:xfrm>
        </p:spPr>
        <p:txBody>
          <a:bodyPr/>
          <a:lstStyle/>
          <a:p>
            <a:pPr algn="just" eaLnBrk="1" hangingPunct="1">
              <a:lnSpc>
                <a:spcPct val="80000"/>
              </a:lnSpc>
              <a:buSzPct val="60000"/>
              <a:defRPr/>
            </a:pPr>
            <a:r>
              <a:rPr lang="tr-TR" sz="2400" smtClean="0">
                <a:latin typeface="Times New Roman" pitchFamily="18" charset="0"/>
              </a:rPr>
              <a:t>Hastalık ve zararlılardan arındırılmış bitkisel materyal elde edilmesi</a:t>
            </a:r>
          </a:p>
          <a:p>
            <a:pPr algn="just" eaLnBrk="1" hangingPunct="1">
              <a:lnSpc>
                <a:spcPct val="80000"/>
              </a:lnSpc>
              <a:buSzPct val="60000"/>
              <a:buFont typeface="Wingdings" pitchFamily="2" charset="2"/>
              <a:buNone/>
              <a:defRPr/>
            </a:pPr>
            <a:endParaRPr lang="tr-TR" sz="2400" smtClean="0">
              <a:latin typeface="Times New Roman" pitchFamily="18" charset="0"/>
            </a:endParaRPr>
          </a:p>
          <a:p>
            <a:pPr algn="just" eaLnBrk="1" hangingPunct="1">
              <a:lnSpc>
                <a:spcPct val="80000"/>
              </a:lnSpc>
              <a:buSzPct val="60000"/>
              <a:defRPr/>
            </a:pPr>
            <a:r>
              <a:rPr lang="tr-TR" sz="2400" smtClean="0">
                <a:latin typeface="Times New Roman" pitchFamily="18" charset="0"/>
              </a:rPr>
              <a:t>Kitlesel üretimde</a:t>
            </a:r>
          </a:p>
          <a:p>
            <a:pPr algn="just" eaLnBrk="1" hangingPunct="1">
              <a:lnSpc>
                <a:spcPct val="80000"/>
              </a:lnSpc>
              <a:buSzPct val="60000"/>
              <a:buFont typeface="Wingdings" pitchFamily="2" charset="2"/>
              <a:buNone/>
              <a:defRPr/>
            </a:pPr>
            <a:r>
              <a:rPr lang="tr-TR" sz="2400" smtClean="0">
                <a:latin typeface="Times New Roman" pitchFamily="18" charset="0"/>
              </a:rPr>
              <a:t>		- üretilen bitkilerde fenotipik ve genotipik benzerlik</a:t>
            </a:r>
          </a:p>
          <a:p>
            <a:pPr algn="just" eaLnBrk="1" hangingPunct="1">
              <a:lnSpc>
                <a:spcPct val="80000"/>
              </a:lnSpc>
              <a:buSzPct val="60000"/>
              <a:buFont typeface="Wingdings" pitchFamily="2" charset="2"/>
              <a:buNone/>
              <a:defRPr/>
            </a:pPr>
            <a:r>
              <a:rPr lang="tr-TR" sz="2400" smtClean="0">
                <a:latin typeface="Times New Roman" pitchFamily="18" charset="0"/>
              </a:rPr>
              <a:t>		- daha kısa kültür süresi </a:t>
            </a:r>
          </a:p>
          <a:p>
            <a:pPr algn="just" eaLnBrk="1" hangingPunct="1">
              <a:lnSpc>
                <a:spcPct val="80000"/>
              </a:lnSpc>
              <a:buSzPct val="60000"/>
              <a:buFont typeface="Wingdings" pitchFamily="2" charset="2"/>
              <a:buNone/>
              <a:defRPr/>
            </a:pPr>
            <a:r>
              <a:rPr lang="tr-TR" sz="2400" smtClean="0">
                <a:latin typeface="Times New Roman" pitchFamily="18" charset="0"/>
              </a:rPr>
              <a:t>		- zor üretilen türlerin daha kolay üretimi</a:t>
            </a:r>
          </a:p>
          <a:p>
            <a:pPr algn="just" eaLnBrk="1" hangingPunct="1">
              <a:lnSpc>
                <a:spcPct val="80000"/>
              </a:lnSpc>
              <a:buSzPct val="60000"/>
              <a:buFont typeface="Wingdings" pitchFamily="2" charset="2"/>
              <a:buNone/>
              <a:defRPr/>
            </a:pPr>
            <a:r>
              <a:rPr lang="tr-TR" sz="2400" smtClean="0">
                <a:latin typeface="Times New Roman" pitchFamily="18" charset="0"/>
              </a:rPr>
              <a:t>		- seçilen belirli/üstün genotiplerin hızlı üretimi</a:t>
            </a:r>
          </a:p>
          <a:p>
            <a:pPr algn="just" eaLnBrk="1" hangingPunct="1">
              <a:lnSpc>
                <a:spcPct val="80000"/>
              </a:lnSpc>
              <a:buSzPct val="60000"/>
              <a:buFont typeface="Wingdings" pitchFamily="2" charset="2"/>
              <a:buNone/>
              <a:defRPr/>
            </a:pPr>
            <a:r>
              <a:rPr lang="tr-TR" sz="2400" smtClean="0">
                <a:latin typeface="Times New Roman" pitchFamily="18" charset="0"/>
              </a:rPr>
              <a:t>		- üretimde daha az anaç kullanılması</a:t>
            </a:r>
          </a:p>
          <a:p>
            <a:pPr algn="just" eaLnBrk="1" hangingPunct="1">
              <a:lnSpc>
                <a:spcPct val="80000"/>
              </a:lnSpc>
              <a:buSzPct val="60000"/>
              <a:buFont typeface="Wingdings" pitchFamily="2" charset="2"/>
              <a:buNone/>
              <a:defRPr/>
            </a:pPr>
            <a:endParaRPr lang="tr-TR" sz="2400" smtClean="0">
              <a:latin typeface="Times New Roman" pitchFamily="18" charset="0"/>
            </a:endParaRPr>
          </a:p>
          <a:p>
            <a:pPr algn="just" eaLnBrk="1" hangingPunct="1">
              <a:lnSpc>
                <a:spcPct val="80000"/>
              </a:lnSpc>
              <a:buSzPct val="60000"/>
              <a:defRPr/>
            </a:pPr>
            <a:r>
              <a:rPr lang="tr-TR" sz="2400" smtClean="0">
                <a:latin typeface="Times New Roman" pitchFamily="18" charset="0"/>
              </a:rPr>
              <a:t>Somaklonal varyasyondan dolayı yeni çeşitlerin/genotiplerin elde edilmesi </a:t>
            </a:r>
          </a:p>
          <a:p>
            <a:pPr algn="just" eaLnBrk="1" hangingPunct="1">
              <a:lnSpc>
                <a:spcPct val="80000"/>
              </a:lnSpc>
              <a:buSzPct val="60000"/>
              <a:buFont typeface="Wingdings" pitchFamily="2" charset="2"/>
              <a:buNone/>
              <a:defRPr/>
            </a:pPr>
            <a:endParaRPr lang="tr-TR" sz="2400" smtClean="0">
              <a:latin typeface="Times New Roman" pitchFamily="18" charset="0"/>
            </a:endParaRPr>
          </a:p>
          <a:p>
            <a:pPr algn="just" eaLnBrk="1" hangingPunct="1">
              <a:lnSpc>
                <a:spcPct val="80000"/>
              </a:lnSpc>
              <a:buSzPct val="60000"/>
              <a:buFont typeface="Wingdings" pitchFamily="2" charset="2"/>
              <a:buNone/>
              <a:defRPr/>
            </a:pPr>
            <a:endParaRPr lang="en-US" sz="2400" smtClean="0">
              <a:solidFill>
                <a:schemeClr val="tx2"/>
              </a:solidFill>
              <a:latin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p:cNvSpPr>
            <a:spLocks noGrp="1" noChangeArrowheads="1"/>
          </p:cNvSpPr>
          <p:nvPr>
            <p:ph type="title"/>
          </p:nvPr>
        </p:nvSpPr>
        <p:spPr/>
        <p:txBody>
          <a:bodyPr/>
          <a:lstStyle/>
          <a:p>
            <a:pPr eaLnBrk="1" hangingPunct="1">
              <a:defRPr/>
            </a:pPr>
            <a:r>
              <a:rPr lang="tr-TR" sz="3200" smtClean="0">
                <a:solidFill>
                  <a:schemeClr val="hlink"/>
                </a:solidFill>
                <a:latin typeface="Times New Roman" pitchFamily="18" charset="0"/>
              </a:rPr>
              <a:t>Mikroçoğaltımın dezavantajları;</a:t>
            </a:r>
          </a:p>
        </p:txBody>
      </p:sp>
      <p:sp>
        <p:nvSpPr>
          <p:cNvPr id="450563" name="Rectangle 3"/>
          <p:cNvSpPr>
            <a:spLocks noGrp="1" noChangeArrowheads="1"/>
          </p:cNvSpPr>
          <p:nvPr>
            <p:ph type="body" idx="1"/>
          </p:nvPr>
        </p:nvSpPr>
        <p:spPr/>
        <p:txBody>
          <a:bodyPr/>
          <a:lstStyle/>
          <a:p>
            <a:pPr algn="just" eaLnBrk="1" hangingPunct="1">
              <a:lnSpc>
                <a:spcPct val="90000"/>
              </a:lnSpc>
              <a:defRPr/>
            </a:pPr>
            <a:r>
              <a:rPr lang="tr-TR" sz="2400" smtClean="0">
                <a:latin typeface="Times New Roman" pitchFamily="18" charset="0"/>
              </a:rPr>
              <a:t>Eğitimli personel, özel laboratuvar koşulları ve sürekli araştırmaya ihtiyaç duyulur.</a:t>
            </a:r>
          </a:p>
          <a:p>
            <a:pPr algn="just" eaLnBrk="1" hangingPunct="1">
              <a:lnSpc>
                <a:spcPct val="90000"/>
              </a:lnSpc>
              <a:defRPr/>
            </a:pPr>
            <a:endParaRPr lang="tr-TR" sz="2400" smtClean="0">
              <a:latin typeface="Times New Roman" pitchFamily="18" charset="0"/>
            </a:endParaRPr>
          </a:p>
          <a:p>
            <a:pPr algn="just" eaLnBrk="1" hangingPunct="1">
              <a:lnSpc>
                <a:spcPct val="90000"/>
              </a:lnSpc>
              <a:defRPr/>
            </a:pPr>
            <a:r>
              <a:rPr lang="tr-TR" sz="2400" smtClean="0">
                <a:latin typeface="Times New Roman" pitchFamily="18" charset="0"/>
              </a:rPr>
              <a:t>Yapılan çalışmaların maliyeti yüksektir, bu durum çoğu zaman çalışmaları sınırlar.</a:t>
            </a:r>
          </a:p>
          <a:p>
            <a:pPr algn="just" eaLnBrk="1" hangingPunct="1">
              <a:lnSpc>
                <a:spcPct val="90000"/>
              </a:lnSpc>
              <a:defRPr/>
            </a:pPr>
            <a:endParaRPr lang="tr-TR" sz="2400" smtClean="0">
              <a:latin typeface="Times New Roman" pitchFamily="18" charset="0"/>
            </a:endParaRPr>
          </a:p>
          <a:p>
            <a:pPr algn="just" eaLnBrk="1" hangingPunct="1">
              <a:lnSpc>
                <a:spcPct val="90000"/>
              </a:lnSpc>
              <a:defRPr/>
            </a:pPr>
            <a:r>
              <a:rPr lang="tr-TR" sz="2400" smtClean="0">
                <a:latin typeface="Times New Roman" pitchFamily="18" charset="0"/>
              </a:rPr>
              <a:t>Mutasyonlar, organ ve somatik embriyo oluşumu, köklenme problemleri, toksik bazı maddelerin besin ortamında birikmesi, vitrifikasyon, kontaminasyon ve aklimatizasyon da ticari çoğaltımlarda karşılaşılan temel problemlerdir.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Rectangle 2"/>
          <p:cNvSpPr>
            <a:spLocks noGrp="1" noChangeArrowheads="1"/>
          </p:cNvSpPr>
          <p:nvPr>
            <p:ph type="title"/>
          </p:nvPr>
        </p:nvSpPr>
        <p:spPr>
          <a:xfrm>
            <a:off x="762000" y="0"/>
            <a:ext cx="7772400" cy="990600"/>
          </a:xfrm>
        </p:spPr>
        <p:txBody>
          <a:bodyPr/>
          <a:lstStyle/>
          <a:p>
            <a:pPr eaLnBrk="1" hangingPunct="1">
              <a:defRPr/>
            </a:pPr>
            <a:r>
              <a:rPr lang="tr-TR" sz="2800" smtClean="0">
                <a:solidFill>
                  <a:schemeClr val="hlink"/>
                </a:solidFill>
                <a:latin typeface="Times New Roman" pitchFamily="18" charset="0"/>
              </a:rPr>
              <a:t>Mikroçoğaltım aşamaları</a:t>
            </a:r>
            <a:endParaRPr lang="en-US" sz="2800" smtClean="0">
              <a:solidFill>
                <a:schemeClr val="hlink"/>
              </a:solidFill>
              <a:latin typeface="Times New Roman" pitchFamily="18" charset="0"/>
            </a:endParaRPr>
          </a:p>
        </p:txBody>
      </p:sp>
      <p:sp>
        <p:nvSpPr>
          <p:cNvPr id="451587" name="Rectangle 3"/>
          <p:cNvSpPr>
            <a:spLocks noGrp="1" noChangeArrowheads="1"/>
          </p:cNvSpPr>
          <p:nvPr>
            <p:ph type="body" idx="1"/>
          </p:nvPr>
        </p:nvSpPr>
        <p:spPr>
          <a:xfrm>
            <a:off x="685800" y="990600"/>
            <a:ext cx="8001000" cy="5867400"/>
          </a:xfrm>
        </p:spPr>
        <p:txBody>
          <a:bodyPr/>
          <a:lstStyle/>
          <a:p>
            <a:pPr eaLnBrk="1" hangingPunct="1">
              <a:buSzPct val="60000"/>
              <a:defRPr/>
            </a:pPr>
            <a:r>
              <a:rPr lang="tr-TR" sz="2400" smtClean="0">
                <a:latin typeface="Times New Roman" pitchFamily="18" charset="0"/>
              </a:rPr>
              <a:t>Hazırlık aşaması</a:t>
            </a:r>
          </a:p>
          <a:p>
            <a:pPr eaLnBrk="1" hangingPunct="1">
              <a:buSzPct val="60000"/>
              <a:defRPr/>
            </a:pPr>
            <a:r>
              <a:rPr lang="tr-TR" sz="2400" smtClean="0">
                <a:latin typeface="Times New Roman" pitchFamily="18" charset="0"/>
              </a:rPr>
              <a:t>Kültür başlangıç aşaması</a:t>
            </a:r>
          </a:p>
          <a:p>
            <a:pPr eaLnBrk="1" hangingPunct="1">
              <a:buSzPct val="60000"/>
              <a:buFont typeface="Wingdings" pitchFamily="2" charset="2"/>
              <a:buNone/>
              <a:defRPr/>
            </a:pPr>
            <a:r>
              <a:rPr lang="tr-TR" sz="2400" smtClean="0">
                <a:latin typeface="Times New Roman" pitchFamily="18" charset="0"/>
              </a:rPr>
              <a:t>		- Eksplant seçimi</a:t>
            </a:r>
          </a:p>
          <a:p>
            <a:pPr eaLnBrk="1" hangingPunct="1">
              <a:buSzPct val="60000"/>
              <a:buFont typeface="Wingdings" pitchFamily="2" charset="2"/>
              <a:buNone/>
              <a:defRPr/>
            </a:pPr>
            <a:r>
              <a:rPr lang="tr-TR" sz="2400" smtClean="0">
                <a:latin typeface="Times New Roman" pitchFamily="18" charset="0"/>
              </a:rPr>
              <a:t>		- Sterilizasyon</a:t>
            </a:r>
          </a:p>
          <a:p>
            <a:pPr eaLnBrk="1" hangingPunct="1">
              <a:buSzPct val="60000"/>
              <a:buFont typeface="Wingdings" pitchFamily="2" charset="2"/>
              <a:buNone/>
              <a:defRPr/>
            </a:pPr>
            <a:r>
              <a:rPr lang="tr-TR" sz="2400" smtClean="0">
                <a:latin typeface="Times New Roman" pitchFamily="18" charset="0"/>
              </a:rPr>
              <a:t>		- Başlangıç ortamları</a:t>
            </a:r>
          </a:p>
          <a:p>
            <a:pPr eaLnBrk="1" hangingPunct="1">
              <a:buSzPct val="60000"/>
              <a:buFont typeface="Wingdings" pitchFamily="2" charset="2"/>
              <a:buNone/>
              <a:defRPr/>
            </a:pPr>
            <a:r>
              <a:rPr lang="tr-TR" sz="2400" smtClean="0">
                <a:latin typeface="Times New Roman" pitchFamily="18" charset="0"/>
              </a:rPr>
              <a:t>		- Çevresel faktörler</a:t>
            </a:r>
          </a:p>
          <a:p>
            <a:pPr eaLnBrk="1" hangingPunct="1">
              <a:buSzPct val="60000"/>
              <a:defRPr/>
            </a:pPr>
            <a:r>
              <a:rPr lang="tr-TR" sz="2400" smtClean="0">
                <a:latin typeface="Times New Roman" pitchFamily="18" charset="0"/>
              </a:rPr>
              <a:t>Sürgün çoğaltım aşamaları</a:t>
            </a:r>
          </a:p>
          <a:p>
            <a:pPr eaLnBrk="1" hangingPunct="1">
              <a:buSzPct val="60000"/>
              <a:buFont typeface="Wingdings" pitchFamily="2" charset="2"/>
              <a:buNone/>
              <a:defRPr/>
            </a:pPr>
            <a:r>
              <a:rPr lang="tr-TR" sz="2400" smtClean="0">
                <a:latin typeface="Times New Roman" pitchFamily="18" charset="0"/>
              </a:rPr>
              <a:t>		- Besin ortamları</a:t>
            </a:r>
          </a:p>
          <a:p>
            <a:pPr eaLnBrk="1" hangingPunct="1">
              <a:buSzPct val="60000"/>
              <a:buFont typeface="Wingdings" pitchFamily="2" charset="2"/>
              <a:buNone/>
              <a:defRPr/>
            </a:pPr>
            <a:r>
              <a:rPr lang="tr-TR" sz="2400" smtClean="0">
                <a:latin typeface="Times New Roman" pitchFamily="18" charset="0"/>
              </a:rPr>
              <a:t>		- Kallus oluşumu</a:t>
            </a:r>
          </a:p>
          <a:p>
            <a:pPr eaLnBrk="1" hangingPunct="1">
              <a:buSzPct val="60000"/>
              <a:buFont typeface="Wingdings" pitchFamily="2" charset="2"/>
              <a:buNone/>
              <a:defRPr/>
            </a:pPr>
            <a:r>
              <a:rPr lang="tr-TR" sz="2400" smtClean="0">
                <a:latin typeface="Times New Roman" pitchFamily="18" charset="0"/>
              </a:rPr>
              <a:t>		- Adventif tomurcuk oluşumu</a:t>
            </a:r>
          </a:p>
          <a:p>
            <a:pPr eaLnBrk="1" hangingPunct="1">
              <a:buSzPct val="60000"/>
              <a:buFont typeface="Wingdings" pitchFamily="2" charset="2"/>
              <a:buNone/>
              <a:defRPr/>
            </a:pPr>
            <a:r>
              <a:rPr lang="tr-TR" sz="2400" smtClean="0">
                <a:latin typeface="Times New Roman" pitchFamily="18" charset="0"/>
              </a:rPr>
              <a:t>		-Aksillar tomurcuk oluşumu</a:t>
            </a:r>
          </a:p>
          <a:p>
            <a:pPr eaLnBrk="1" hangingPunct="1">
              <a:buSzPct val="60000"/>
              <a:defRPr/>
            </a:pPr>
            <a:r>
              <a:rPr lang="tr-TR" sz="2400" smtClean="0">
                <a:latin typeface="Times New Roman" pitchFamily="18" charset="0"/>
              </a:rPr>
              <a:t>Sürgün gelişimi ve köklendirme aşaması</a:t>
            </a:r>
          </a:p>
          <a:p>
            <a:pPr eaLnBrk="1" hangingPunct="1">
              <a:buSzPct val="60000"/>
              <a:defRPr/>
            </a:pPr>
            <a:r>
              <a:rPr lang="tr-TR" sz="2400" smtClean="0">
                <a:latin typeface="Times New Roman" pitchFamily="18" charset="0"/>
              </a:rPr>
              <a:t>Dış ortama alıştırma (aklimatizasyon) aşaması</a:t>
            </a:r>
            <a:endParaRPr lang="en-US" sz="2400" smtClean="0">
              <a:latin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p:cNvSpPr>
            <a:spLocks noGrp="1" noChangeArrowheads="1"/>
          </p:cNvSpPr>
          <p:nvPr>
            <p:ph type="body" idx="1"/>
          </p:nvPr>
        </p:nvSpPr>
        <p:spPr>
          <a:xfrm>
            <a:off x="468313" y="1773238"/>
            <a:ext cx="8229600" cy="3887787"/>
          </a:xfrm>
        </p:spPr>
        <p:txBody>
          <a:bodyPr/>
          <a:lstStyle/>
          <a:p>
            <a:pPr algn="ctr" eaLnBrk="1" hangingPunct="1">
              <a:buFont typeface="Wingdings" pitchFamily="2" charset="2"/>
              <a:buNone/>
              <a:defRPr/>
            </a:pPr>
            <a:r>
              <a:rPr lang="tr-TR" sz="2800" b="1" smtClean="0">
                <a:solidFill>
                  <a:schemeClr val="hlink"/>
                </a:solidFill>
                <a:latin typeface="Times New Roman" pitchFamily="18" charset="0"/>
              </a:rPr>
              <a:t>Hazırlık aşaması</a:t>
            </a:r>
            <a:endParaRPr lang="tr-TR" sz="2800" smtClean="0">
              <a:latin typeface="Times New Roman" pitchFamily="18" charset="0"/>
            </a:endParaRPr>
          </a:p>
          <a:p>
            <a:pPr algn="just" eaLnBrk="1" hangingPunct="1">
              <a:buFont typeface="Wingdings" pitchFamily="2" charset="2"/>
              <a:buNone/>
              <a:defRPr/>
            </a:pPr>
            <a:r>
              <a:rPr lang="tr-TR" sz="2400" smtClean="0">
                <a:latin typeface="Times New Roman" pitchFamily="18" charset="0"/>
              </a:rPr>
              <a:t>	Mikroçoğaltımın başarısı eksplantların alındığı anaç bitkinin genotipi, sağlık durumu ve yetişme koşulları (beslenme, ışık, sıcaklık, bitki büyüme düzenleyicilerinin uygulanması, yetişme mevsimi) ile doğrudan ilişkilidir. çevresel faktörlerin etkileri nedeniyle, yılın belirli dönemlerinde eksplantların kalitesinde değişimler olmaktadır. Bu nedenle kültür için, sürgün gelişiminin hızlı olduğu ve aktif büyümenin bulunduğu dönemler seçilmelidir.</a:t>
            </a:r>
          </a:p>
          <a:p>
            <a:pPr algn="just" eaLnBrk="1" hangingPunct="1">
              <a:defRPr/>
            </a:pPr>
            <a:endParaRPr lang="tr-TR" sz="2400" smtClean="0">
              <a:latin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Rectangle 2"/>
          <p:cNvSpPr>
            <a:spLocks noGrp="1" noChangeArrowheads="1"/>
          </p:cNvSpPr>
          <p:nvPr>
            <p:ph type="body" idx="1"/>
          </p:nvPr>
        </p:nvSpPr>
        <p:spPr>
          <a:xfrm>
            <a:off x="323850" y="692150"/>
            <a:ext cx="8229600" cy="5473700"/>
          </a:xfrm>
        </p:spPr>
        <p:txBody>
          <a:bodyPr/>
          <a:lstStyle/>
          <a:p>
            <a:pPr algn="ctr" eaLnBrk="1" hangingPunct="1">
              <a:buFont typeface="Wingdings" pitchFamily="2" charset="2"/>
              <a:buNone/>
              <a:defRPr/>
            </a:pPr>
            <a:r>
              <a:rPr lang="tr-TR" sz="2800" b="1" smtClean="0">
                <a:solidFill>
                  <a:schemeClr val="hlink"/>
                </a:solidFill>
                <a:latin typeface="Times New Roman" pitchFamily="18" charset="0"/>
              </a:rPr>
              <a:t>Kültür başlangıç aşaması </a:t>
            </a:r>
          </a:p>
          <a:p>
            <a:pPr eaLnBrk="1" hangingPunct="1">
              <a:defRPr/>
            </a:pPr>
            <a:r>
              <a:rPr lang="tr-TR" sz="2800" b="1" smtClean="0"/>
              <a:t> </a:t>
            </a:r>
            <a:r>
              <a:rPr lang="tr-TR" sz="2800" b="1" smtClean="0">
                <a:latin typeface="Times New Roman" pitchFamily="18" charset="0"/>
              </a:rPr>
              <a:t>Eksplant seçimi</a:t>
            </a:r>
            <a:endParaRPr lang="tr-TR" sz="2800" smtClean="0">
              <a:latin typeface="Times New Roman" pitchFamily="18" charset="0"/>
            </a:endParaRPr>
          </a:p>
          <a:p>
            <a:pPr lvl="1" eaLnBrk="1" hangingPunct="1">
              <a:defRPr/>
            </a:pPr>
            <a:r>
              <a:rPr lang="tr-TR" sz="2000" smtClean="0">
                <a:latin typeface="Times New Roman" pitchFamily="18" charset="0"/>
              </a:rPr>
              <a:t>Mikroçoğaltımda çoğunlukla eksplant olarak tepe (apikal) ve koltuk altı (aksiller) tomurcuklar seçilmekle birlikte, farklı organlar da eksplant olarak kullanılmaktadır. </a:t>
            </a:r>
          </a:p>
          <a:p>
            <a:pPr lvl="1" algn="just" eaLnBrk="1" hangingPunct="1">
              <a:defRPr/>
            </a:pPr>
            <a:r>
              <a:rPr lang="tr-TR" sz="2000" smtClean="0">
                <a:latin typeface="Times New Roman" pitchFamily="18" charset="0"/>
              </a:rPr>
              <a:t>Bitkilerin toprak üstü organları toprak altı organlarından, bitki içi parçalar bitki dışındaki parçalardan daha az kontaminedir. </a:t>
            </a:r>
          </a:p>
          <a:p>
            <a:pPr lvl="1" algn="just" eaLnBrk="1" hangingPunct="1">
              <a:defRPr/>
            </a:pPr>
            <a:r>
              <a:rPr lang="tr-TR" sz="2000" smtClean="0">
                <a:latin typeface="Times New Roman" pitchFamily="18" charset="0"/>
              </a:rPr>
              <a:t>Eksplant ne kadar küçük ise o kadar az kontaminasyon riski taşımaktadır. </a:t>
            </a:r>
          </a:p>
          <a:p>
            <a:pPr lvl="1" algn="just" eaLnBrk="1" hangingPunct="1">
              <a:defRPr/>
            </a:pPr>
            <a:r>
              <a:rPr lang="tr-TR" sz="2000" smtClean="0">
                <a:latin typeface="Times New Roman" pitchFamily="18" charset="0"/>
              </a:rPr>
              <a:t>Eksplantın regenerasyon yeteneği büyüklüğüne ve yaşına bağlıdır. </a:t>
            </a:r>
          </a:p>
          <a:p>
            <a:pPr lvl="1" algn="just" eaLnBrk="1" hangingPunct="1">
              <a:defRPr/>
            </a:pPr>
            <a:r>
              <a:rPr lang="tr-TR" sz="2000" smtClean="0">
                <a:latin typeface="Times New Roman" pitchFamily="18" charset="0"/>
              </a:rPr>
              <a:t>Eksplantlar gelişme mevsiminin başlangıcında aktif büyüyen sürgünlerden alındığında başarılı sonuçlar elde edilmektedir. </a:t>
            </a:r>
          </a:p>
          <a:p>
            <a:pPr lvl="1" algn="just" eaLnBrk="1" hangingPunct="1">
              <a:defRPr/>
            </a:pPr>
            <a:r>
              <a:rPr lang="tr-TR" sz="2000" smtClean="0">
                <a:latin typeface="Times New Roman" pitchFamily="18" charset="0"/>
              </a:rPr>
              <a:t>Anaç bitkinin yetişme koşullarındaki ışık ve sıcaklık koşulları, beslenme durumu ve yaşı eksplantın büyüme ve gelişme başarısını etkilemektedir.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p:cNvSpPr>
            <a:spLocks noGrp="1" noChangeArrowheads="1"/>
          </p:cNvSpPr>
          <p:nvPr>
            <p:ph type="body" idx="1"/>
          </p:nvPr>
        </p:nvSpPr>
        <p:spPr>
          <a:xfrm>
            <a:off x="468313" y="1484313"/>
            <a:ext cx="8229600" cy="3889375"/>
          </a:xfrm>
        </p:spPr>
        <p:txBody>
          <a:bodyPr/>
          <a:lstStyle/>
          <a:p>
            <a:pPr algn="ctr" eaLnBrk="1" hangingPunct="1">
              <a:lnSpc>
                <a:spcPct val="90000"/>
              </a:lnSpc>
              <a:buFont typeface="Wingdings" pitchFamily="2" charset="2"/>
              <a:buNone/>
              <a:defRPr/>
            </a:pPr>
            <a:r>
              <a:rPr lang="tr-TR" sz="2800" b="1" smtClean="0">
                <a:solidFill>
                  <a:schemeClr val="hlink"/>
                </a:solidFill>
                <a:latin typeface="Times New Roman" pitchFamily="18" charset="0"/>
              </a:rPr>
              <a:t>Kültür başlangıç aşaması</a:t>
            </a:r>
          </a:p>
          <a:p>
            <a:pPr algn="ctr" eaLnBrk="1" hangingPunct="1">
              <a:lnSpc>
                <a:spcPct val="90000"/>
              </a:lnSpc>
              <a:buFont typeface="Wingdings" pitchFamily="2" charset="2"/>
              <a:buNone/>
              <a:defRPr/>
            </a:pPr>
            <a:endParaRPr lang="tr-TR" sz="2800" b="1" smtClean="0">
              <a:latin typeface="Times New Roman" pitchFamily="18" charset="0"/>
            </a:endParaRPr>
          </a:p>
          <a:p>
            <a:pPr algn="just" eaLnBrk="1" hangingPunct="1">
              <a:lnSpc>
                <a:spcPct val="90000"/>
              </a:lnSpc>
              <a:defRPr/>
            </a:pPr>
            <a:r>
              <a:rPr lang="tr-TR" sz="2400" b="1" smtClean="0">
                <a:latin typeface="Times New Roman" pitchFamily="18" charset="0"/>
              </a:rPr>
              <a:t>Sterilizasyon </a:t>
            </a:r>
            <a:endParaRPr lang="tr-TR" sz="2400" smtClean="0">
              <a:latin typeface="Times New Roman" pitchFamily="18" charset="0"/>
            </a:endParaRPr>
          </a:p>
          <a:p>
            <a:pPr algn="just" eaLnBrk="1" hangingPunct="1">
              <a:lnSpc>
                <a:spcPct val="90000"/>
              </a:lnSpc>
              <a:buFont typeface="Wingdings" pitchFamily="2" charset="2"/>
              <a:buNone/>
              <a:defRPr/>
            </a:pPr>
            <a:r>
              <a:rPr lang="tr-TR" sz="2400" smtClean="0">
                <a:latin typeface="Times New Roman" pitchFamily="18" charset="0"/>
              </a:rPr>
              <a:t>	Mikroçoğaltımda kullanılan eksplantlar aseptik koşullara konulmadan önce tam anlamıyla sterilize edilmelidir. Sterilizasyon yöntemleri anaç bitkinin yetiştiği ortamın özelliklerine ve eksplantın alındığı organa göre farklılık göstermektedir. Kullanılacak dezenfektan maddenin cinsi, konsantrasyonu ve uygulama süresi sterilizasyonun başarısını etkilemektedir</a:t>
            </a:r>
            <a:r>
              <a:rPr lang="tr-TR" smtClean="0"/>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682" name="Rectangle 2"/>
          <p:cNvSpPr>
            <a:spLocks noGrp="1" noChangeArrowheads="1"/>
          </p:cNvSpPr>
          <p:nvPr>
            <p:ph type="body" idx="1"/>
          </p:nvPr>
        </p:nvSpPr>
        <p:spPr>
          <a:xfrm>
            <a:off x="457200" y="260350"/>
            <a:ext cx="8229600" cy="5835650"/>
          </a:xfrm>
        </p:spPr>
        <p:txBody>
          <a:bodyPr/>
          <a:lstStyle/>
          <a:p>
            <a:pPr algn="ctr" eaLnBrk="1" hangingPunct="1">
              <a:lnSpc>
                <a:spcPct val="80000"/>
              </a:lnSpc>
              <a:buFont typeface="Wingdings" pitchFamily="2" charset="2"/>
              <a:buNone/>
              <a:defRPr/>
            </a:pPr>
            <a:r>
              <a:rPr lang="tr-TR" sz="2400" b="1" smtClean="0">
                <a:solidFill>
                  <a:schemeClr val="hlink"/>
                </a:solidFill>
                <a:latin typeface="Times New Roman" pitchFamily="18" charset="0"/>
              </a:rPr>
              <a:t>Kültür başlangıç aşaması</a:t>
            </a:r>
            <a:endParaRPr lang="tr-TR" sz="2400" b="1" smtClean="0">
              <a:latin typeface="Times New Roman" pitchFamily="18" charset="0"/>
            </a:endParaRPr>
          </a:p>
          <a:p>
            <a:pPr algn="just" eaLnBrk="1" hangingPunct="1">
              <a:lnSpc>
                <a:spcPct val="80000"/>
              </a:lnSpc>
              <a:defRPr/>
            </a:pPr>
            <a:endParaRPr lang="tr-TR" sz="2400" b="1" smtClean="0">
              <a:latin typeface="Times New Roman" pitchFamily="18" charset="0"/>
            </a:endParaRPr>
          </a:p>
          <a:p>
            <a:pPr algn="just" eaLnBrk="1" hangingPunct="1">
              <a:lnSpc>
                <a:spcPct val="80000"/>
              </a:lnSpc>
              <a:defRPr/>
            </a:pPr>
            <a:r>
              <a:rPr lang="tr-TR" sz="2400" b="1" smtClean="0">
                <a:latin typeface="Times New Roman" pitchFamily="18" charset="0"/>
              </a:rPr>
              <a:t>Başlangıç ortamları</a:t>
            </a:r>
          </a:p>
          <a:p>
            <a:pPr algn="just" eaLnBrk="1" hangingPunct="1">
              <a:lnSpc>
                <a:spcPct val="80000"/>
              </a:lnSpc>
              <a:defRPr/>
            </a:pPr>
            <a:endParaRPr lang="tr-TR" sz="2400" smtClean="0">
              <a:latin typeface="Times New Roman" pitchFamily="18" charset="0"/>
            </a:endParaRPr>
          </a:p>
          <a:p>
            <a:pPr algn="just" eaLnBrk="1" hangingPunct="1">
              <a:lnSpc>
                <a:spcPct val="80000"/>
              </a:lnSpc>
              <a:buFont typeface="Wingdings" pitchFamily="2" charset="2"/>
              <a:buNone/>
              <a:defRPr/>
            </a:pPr>
            <a:r>
              <a:rPr lang="tr-TR" sz="2400" smtClean="0">
                <a:latin typeface="Times New Roman" pitchFamily="18" charset="0"/>
              </a:rPr>
              <a:t>	Her bitki türü için kullanılan besin ortamları benzer maddeleri içermektedir. Fakat kültür amacına ve bitki özelliğine bağlı olarak ortam bileşimi ve konsantrasyonlarında değişiklik olabilmektedir </a:t>
            </a:r>
          </a:p>
          <a:p>
            <a:pPr algn="just" eaLnBrk="1" hangingPunct="1">
              <a:lnSpc>
                <a:spcPct val="80000"/>
              </a:lnSpc>
              <a:defRPr/>
            </a:pPr>
            <a:endParaRPr lang="tr-TR" sz="2400" smtClean="0">
              <a:latin typeface="Times New Roman" pitchFamily="18" charset="0"/>
            </a:endParaRPr>
          </a:p>
          <a:p>
            <a:pPr algn="just" eaLnBrk="1" hangingPunct="1">
              <a:lnSpc>
                <a:spcPct val="80000"/>
              </a:lnSpc>
              <a:buFont typeface="Wingdings" pitchFamily="2" charset="2"/>
              <a:buNone/>
              <a:defRPr/>
            </a:pPr>
            <a:r>
              <a:rPr lang="tr-TR" sz="2400" smtClean="0">
                <a:latin typeface="Times New Roman" pitchFamily="18" charset="0"/>
              </a:rPr>
              <a:t>	MS ortamı çoğu bitkiler için hem kültür başlangıcında hem de sürgün çoğaltımında kullanılmasında iyi sonuçlar elde edilmesine karşın, bu ortamdaki tuzların oranı bazı bitkiler için toksik ya da fazla gelebilir. </a:t>
            </a:r>
          </a:p>
          <a:p>
            <a:pPr algn="just" eaLnBrk="1" hangingPunct="1">
              <a:lnSpc>
                <a:spcPct val="80000"/>
              </a:lnSpc>
              <a:defRPr/>
            </a:pPr>
            <a:endParaRPr lang="tr-TR" sz="2400" smtClean="0">
              <a:latin typeface="Times New Roman" pitchFamily="18" charset="0"/>
            </a:endParaRPr>
          </a:p>
          <a:p>
            <a:pPr algn="just" eaLnBrk="1" hangingPunct="1">
              <a:lnSpc>
                <a:spcPct val="80000"/>
              </a:lnSpc>
              <a:buFont typeface="Wingdings" pitchFamily="2" charset="2"/>
              <a:buNone/>
              <a:defRPr/>
            </a:pPr>
            <a:r>
              <a:rPr lang="tr-TR" sz="2400" smtClean="0">
                <a:latin typeface="Times New Roman" pitchFamily="18" charset="0"/>
              </a:rPr>
              <a:t>	Agar kalitesi tüm kültür süreçlerinde (adventif sürgün ve kök oluşumu) çok etkilidir. Agardan kaynaklanan sorunların belirtileri kloroz, nekroz ve camlaşma olup, agar tipi ve miktarının değiştirilmesi ile bu sorunlar ortadan kaldırılabilmektedir (Scholten ve Pierik, 1998).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Rectangle 2"/>
          <p:cNvSpPr>
            <a:spLocks noGrp="1" noChangeArrowheads="1"/>
          </p:cNvSpPr>
          <p:nvPr>
            <p:ph type="body" idx="1"/>
          </p:nvPr>
        </p:nvSpPr>
        <p:spPr>
          <a:xfrm>
            <a:off x="457200" y="1125538"/>
            <a:ext cx="8229600" cy="3167062"/>
          </a:xfrm>
        </p:spPr>
        <p:txBody>
          <a:bodyPr/>
          <a:lstStyle/>
          <a:p>
            <a:pPr algn="ctr" eaLnBrk="1" hangingPunct="1">
              <a:lnSpc>
                <a:spcPct val="90000"/>
              </a:lnSpc>
              <a:buFont typeface="Wingdings" pitchFamily="2" charset="2"/>
              <a:buNone/>
              <a:defRPr/>
            </a:pPr>
            <a:r>
              <a:rPr lang="tr-TR" sz="2400" b="1" smtClean="0">
                <a:solidFill>
                  <a:schemeClr val="hlink"/>
                </a:solidFill>
                <a:latin typeface="Times New Roman" pitchFamily="18" charset="0"/>
              </a:rPr>
              <a:t>Kültür başlangıç aşaması</a:t>
            </a:r>
          </a:p>
          <a:p>
            <a:pPr algn="ctr" eaLnBrk="1" hangingPunct="1">
              <a:lnSpc>
                <a:spcPct val="90000"/>
              </a:lnSpc>
              <a:buFont typeface="Wingdings" pitchFamily="2" charset="2"/>
              <a:buNone/>
              <a:defRPr/>
            </a:pPr>
            <a:endParaRPr lang="tr-TR" sz="2400" b="1" smtClean="0">
              <a:solidFill>
                <a:schemeClr val="hlink"/>
              </a:solidFill>
              <a:latin typeface="Times New Roman" pitchFamily="18" charset="0"/>
            </a:endParaRPr>
          </a:p>
          <a:p>
            <a:pPr algn="ctr" eaLnBrk="1" hangingPunct="1">
              <a:lnSpc>
                <a:spcPct val="90000"/>
              </a:lnSpc>
              <a:buFont typeface="Wingdings" pitchFamily="2" charset="2"/>
              <a:buNone/>
              <a:defRPr/>
            </a:pPr>
            <a:endParaRPr lang="tr-TR" sz="2400" b="1" smtClean="0">
              <a:solidFill>
                <a:schemeClr val="hlink"/>
              </a:solidFill>
              <a:latin typeface="Times New Roman" pitchFamily="18" charset="0"/>
            </a:endParaRPr>
          </a:p>
          <a:p>
            <a:pPr eaLnBrk="1" hangingPunct="1">
              <a:lnSpc>
                <a:spcPct val="90000"/>
              </a:lnSpc>
              <a:defRPr/>
            </a:pPr>
            <a:r>
              <a:rPr lang="tr-TR" sz="2400" b="1" smtClean="0">
                <a:latin typeface="Times New Roman" pitchFamily="18" charset="0"/>
              </a:rPr>
              <a:t>Çevresel faktörler</a:t>
            </a:r>
          </a:p>
          <a:p>
            <a:pPr algn="just" eaLnBrk="1" hangingPunct="1">
              <a:lnSpc>
                <a:spcPct val="90000"/>
              </a:lnSpc>
              <a:buFont typeface="Wingdings" pitchFamily="2" charset="2"/>
              <a:buNone/>
              <a:defRPr/>
            </a:pPr>
            <a:r>
              <a:rPr lang="tr-TR" sz="2400" b="1" smtClean="0">
                <a:latin typeface="Times New Roman" pitchFamily="18" charset="0"/>
              </a:rPr>
              <a:t>	</a:t>
            </a:r>
            <a:r>
              <a:rPr lang="tr-TR" sz="2400" smtClean="0">
                <a:latin typeface="Times New Roman" pitchFamily="18" charset="0"/>
              </a:rPr>
              <a:t>Kültür ortamının sıcaklık, ışık, nem ve fotoperiyot durumu kültürün başarısını etkiler. Bu nedenle kültür odasındaki ışık, sıcaklık ve nem bitki türlerinin isteğine bağlı olarak sürekli kontrol altında tutulmaktadır.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body" idx="1"/>
          </p:nvPr>
        </p:nvSpPr>
        <p:spPr>
          <a:xfrm>
            <a:off x="468313" y="549275"/>
            <a:ext cx="8229600" cy="4895850"/>
          </a:xfrm>
        </p:spPr>
        <p:txBody>
          <a:bodyPr/>
          <a:lstStyle/>
          <a:p>
            <a:pPr marL="609600" indent="-609600" algn="just" eaLnBrk="1" hangingPunct="1">
              <a:lnSpc>
                <a:spcPct val="90000"/>
              </a:lnSpc>
              <a:defRPr/>
            </a:pPr>
            <a:r>
              <a:rPr lang="tr-TR" sz="2400" smtClean="0">
                <a:latin typeface="Times New Roman" pitchFamily="18" charset="0"/>
              </a:rPr>
              <a:t>F</a:t>
            </a:r>
            <a:r>
              <a:rPr lang="tr-TR" sz="2400" baseline="-25000" smtClean="0">
                <a:latin typeface="Times New Roman" pitchFamily="18" charset="0"/>
              </a:rPr>
              <a:t>1</a:t>
            </a:r>
            <a:r>
              <a:rPr lang="tr-TR" sz="2400" smtClean="0">
                <a:latin typeface="Times New Roman" pitchFamily="18" charset="0"/>
              </a:rPr>
              <a:t> hibrit çeşitlerin geliştirilmesinde homozigot hatlar arasında üstün kombinasyon yeteneği verenlerinin belirlenmesi yöntemi kullanıldığından, haploidinin hibrit çeşit ıslahında özel bir önemi bulunmaktadır. Dihaploid bitkilerden elde edilen safhatlar F</a:t>
            </a:r>
            <a:r>
              <a:rPr lang="tr-TR" sz="2400" baseline="-25000" smtClean="0">
                <a:latin typeface="Times New Roman" pitchFamily="18" charset="0"/>
              </a:rPr>
              <a:t>1</a:t>
            </a:r>
            <a:r>
              <a:rPr lang="tr-TR" sz="2400" smtClean="0">
                <a:latin typeface="Times New Roman" pitchFamily="18" charset="0"/>
              </a:rPr>
              <a:t> hibrit çeşit ıslahında ebeveyn olarak kullanılabilirler.</a:t>
            </a:r>
          </a:p>
          <a:p>
            <a:pPr marL="609600" indent="-609600" algn="just" eaLnBrk="1" hangingPunct="1">
              <a:lnSpc>
                <a:spcPct val="90000"/>
              </a:lnSpc>
              <a:defRPr/>
            </a:pPr>
            <a:endParaRPr lang="tr-TR" sz="2400" smtClean="0">
              <a:latin typeface="Times New Roman" pitchFamily="18" charset="0"/>
            </a:endParaRPr>
          </a:p>
          <a:p>
            <a:pPr marL="609600" indent="-609600" algn="just" eaLnBrk="1" hangingPunct="1">
              <a:lnSpc>
                <a:spcPct val="90000"/>
              </a:lnSpc>
              <a:defRPr/>
            </a:pPr>
            <a:r>
              <a:rPr lang="tr-TR" sz="2400" smtClean="0">
                <a:latin typeface="Times New Roman" pitchFamily="18" charset="0"/>
              </a:rPr>
              <a:t>Kombinasyon ıslahında da sonuca çok kısa sürede ulaşmayı sağlayan haploidi sayesinde, F</a:t>
            </a:r>
            <a:r>
              <a:rPr lang="tr-TR" sz="2400" baseline="-25000" smtClean="0">
                <a:latin typeface="Times New Roman" pitchFamily="18" charset="0"/>
              </a:rPr>
              <a:t>1</a:t>
            </a:r>
            <a:r>
              <a:rPr lang="tr-TR" sz="2400" smtClean="0">
                <a:latin typeface="Times New Roman" pitchFamily="18" charset="0"/>
              </a:rPr>
              <a:t> kademesindeki melez bitkilerden haploid çekerek; farklı genotiplerde bulunan ve tek bir genotipte toplanması arzu edilen özelliklere sahip bitkiler kazanmak mümkündür.</a:t>
            </a:r>
          </a:p>
          <a:p>
            <a:pPr marL="609600" indent="-609600" algn="just" eaLnBrk="1" hangingPunct="1">
              <a:lnSpc>
                <a:spcPct val="90000"/>
              </a:lnSpc>
              <a:defRPr/>
            </a:pPr>
            <a:endParaRPr lang="tr-TR" sz="2400" smtClean="0">
              <a:latin typeface="Times New Roman" pitchFamily="18" charset="0"/>
            </a:endParaRPr>
          </a:p>
          <a:p>
            <a:pPr marL="609600" indent="-609600" algn="just" eaLnBrk="1" hangingPunct="1">
              <a:lnSpc>
                <a:spcPct val="90000"/>
              </a:lnSpc>
              <a:defRPr/>
            </a:pPr>
            <a:r>
              <a:rPr lang="tr-TR" sz="2400" smtClean="0">
                <a:latin typeface="Times New Roman" pitchFamily="18" charset="0"/>
              </a:rPr>
              <a:t>Haploidizasyon, resesif mutasyonların açığa çıkartılmasında başvurulan en etkin yöntemdir.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30" name="Rectangle 2"/>
          <p:cNvSpPr>
            <a:spLocks noGrp="1" noChangeArrowheads="1"/>
          </p:cNvSpPr>
          <p:nvPr>
            <p:ph type="body" idx="1"/>
          </p:nvPr>
        </p:nvSpPr>
        <p:spPr>
          <a:xfrm>
            <a:off x="457200" y="404813"/>
            <a:ext cx="8229600" cy="5691187"/>
          </a:xfrm>
        </p:spPr>
        <p:txBody>
          <a:bodyPr/>
          <a:lstStyle/>
          <a:p>
            <a:pPr algn="ctr" eaLnBrk="1" hangingPunct="1">
              <a:buFont typeface="Wingdings" pitchFamily="2" charset="2"/>
              <a:buNone/>
              <a:defRPr/>
            </a:pPr>
            <a:r>
              <a:rPr lang="tr-TR" sz="2800" b="1" smtClean="0"/>
              <a:t>	</a:t>
            </a:r>
            <a:r>
              <a:rPr lang="tr-TR" sz="2800" b="1" smtClean="0">
                <a:solidFill>
                  <a:schemeClr val="hlink"/>
                </a:solidFill>
                <a:latin typeface="Times New Roman" pitchFamily="18" charset="0"/>
              </a:rPr>
              <a:t>Sürgün çoğaltım aşaması</a:t>
            </a:r>
            <a:r>
              <a:rPr lang="tr-TR" sz="2800" smtClean="0">
                <a:latin typeface="Times New Roman" pitchFamily="18" charset="0"/>
              </a:rPr>
              <a:t> </a:t>
            </a:r>
          </a:p>
          <a:p>
            <a:pPr algn="just" eaLnBrk="1" hangingPunct="1">
              <a:defRPr/>
            </a:pPr>
            <a:endParaRPr lang="tr-TR" sz="2800" b="1" smtClean="0">
              <a:latin typeface="Times New Roman" pitchFamily="18" charset="0"/>
            </a:endParaRPr>
          </a:p>
          <a:p>
            <a:pPr algn="just" eaLnBrk="1" hangingPunct="1">
              <a:defRPr/>
            </a:pPr>
            <a:r>
              <a:rPr lang="tr-TR" sz="2800" b="1" smtClean="0">
                <a:latin typeface="Times New Roman" pitchFamily="18" charset="0"/>
              </a:rPr>
              <a:t>Besin ortamları</a:t>
            </a:r>
          </a:p>
          <a:p>
            <a:pPr lvl="1" algn="just" eaLnBrk="1" hangingPunct="1">
              <a:buFontTx/>
              <a:buNone/>
              <a:defRPr/>
            </a:pPr>
            <a:r>
              <a:rPr lang="tr-TR" sz="2400" smtClean="0">
                <a:latin typeface="Times New Roman" pitchFamily="18" charset="0"/>
              </a:rPr>
              <a:t>	Genel olarak başlangıç için kullanılan ortamlar çoğaltım aşamasında da kullanılmakla birlikte, bazı durumlarda değişiklik yapılabilmektedir. Bitki dokularından organ farklılaşmasında oksin ve sitokininler önemli rol oynamaktadır. BAP çok sık kullanılan ve genellikle olumlu sonuçlar veren bir sitokinindir. Genel olarak 1-2 mg/l sitokinin çoğu sistemde yeterlidir. Yüksek düzeyler, adventif sürgün oluşumunu artırma eğilimindedir. Thidiazuron (TDZ)</a:t>
            </a:r>
            <a:r>
              <a:rPr lang="tr-TR" sz="2400" b="1" smtClean="0">
                <a:latin typeface="Times New Roman" pitchFamily="18" charset="0"/>
              </a:rPr>
              <a:t> </a:t>
            </a:r>
            <a:r>
              <a:rPr lang="tr-TR" sz="2400" smtClean="0">
                <a:latin typeface="Times New Roman" pitchFamily="18" charset="0"/>
              </a:rPr>
              <a:t>düşük konsantrasyonlarda (0.05-1.0 mg/l) etkili olduğu için umut veren bir sitokinindir</a:t>
            </a:r>
            <a:r>
              <a:rPr lang="tr-TR" smtClean="0">
                <a:latin typeface="Times New Roman" pitchFamily="18" charset="0"/>
              </a:rPr>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4" name="Rectangle 2"/>
          <p:cNvSpPr>
            <a:spLocks noGrp="1" noChangeArrowheads="1"/>
          </p:cNvSpPr>
          <p:nvPr>
            <p:ph type="body" idx="1"/>
          </p:nvPr>
        </p:nvSpPr>
        <p:spPr>
          <a:xfrm>
            <a:off x="457200" y="765175"/>
            <a:ext cx="8229600" cy="5330825"/>
          </a:xfrm>
        </p:spPr>
        <p:txBody>
          <a:bodyPr/>
          <a:lstStyle/>
          <a:p>
            <a:pPr algn="ctr" eaLnBrk="1" hangingPunct="1">
              <a:buFont typeface="Wingdings" pitchFamily="2" charset="2"/>
              <a:buNone/>
              <a:defRPr/>
            </a:pPr>
            <a:r>
              <a:rPr lang="tr-TR" b="1" smtClean="0">
                <a:solidFill>
                  <a:schemeClr val="hlink"/>
                </a:solidFill>
                <a:latin typeface="Times New Roman" pitchFamily="18" charset="0"/>
              </a:rPr>
              <a:t>Sürgün çoğaltım aşaması</a:t>
            </a:r>
            <a:r>
              <a:rPr lang="tr-TR" smtClean="0">
                <a:latin typeface="Times New Roman" pitchFamily="18" charset="0"/>
              </a:rPr>
              <a:t> </a:t>
            </a:r>
          </a:p>
          <a:p>
            <a:pPr eaLnBrk="1" hangingPunct="1">
              <a:buFont typeface="Wingdings" pitchFamily="2" charset="2"/>
              <a:buNone/>
              <a:defRPr/>
            </a:pPr>
            <a:endParaRPr lang="tr-TR" b="1" smtClean="0"/>
          </a:p>
          <a:p>
            <a:pPr algn="just" eaLnBrk="1" hangingPunct="1">
              <a:defRPr/>
            </a:pPr>
            <a:r>
              <a:rPr lang="tr-TR" sz="2400" b="1" smtClean="0">
                <a:latin typeface="Times New Roman" pitchFamily="18" charset="0"/>
              </a:rPr>
              <a:t>Kallus oluşumu</a:t>
            </a:r>
            <a:endParaRPr lang="tr-TR" sz="2400" smtClean="0">
              <a:latin typeface="Times New Roman" pitchFamily="18" charset="0"/>
            </a:endParaRPr>
          </a:p>
          <a:p>
            <a:pPr algn="just" eaLnBrk="1" hangingPunct="1">
              <a:buFont typeface="Wingdings" pitchFamily="2" charset="2"/>
              <a:buNone/>
              <a:defRPr/>
            </a:pPr>
            <a:r>
              <a:rPr lang="tr-TR" sz="2400" smtClean="0">
                <a:latin typeface="Times New Roman" pitchFamily="18" charset="0"/>
              </a:rPr>
              <a:t>	Bitkilerin çok hızlı çoğaltılması onların totipotensi (tek hücreden yeni bir birey oluşturma) özelliğine bağlıdır. Kültüre alınan hücrelerden bitkilerin farklılaşması sürgün-kök oluşumu ya da somatik embriyogenesis ile meydana gelir. Kallustan sürgün çoğaltılmasının en hızlı yöntem olmasına karşın bitkilerin klonlanmasında bazı çekinceler içermektedir. Bunun en önemli nedeni hücrelerin stabil olmamasıdır. Kallus evresini içeren sürgün çoğaltımının bir diğer olumsuz yanı ise bir çok tür için uygulanamaz oluşudur.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Rectangle 2"/>
          <p:cNvSpPr>
            <a:spLocks noGrp="1" noChangeArrowheads="1"/>
          </p:cNvSpPr>
          <p:nvPr>
            <p:ph type="body" idx="1"/>
          </p:nvPr>
        </p:nvSpPr>
        <p:spPr>
          <a:xfrm>
            <a:off x="457200" y="333375"/>
            <a:ext cx="8229600" cy="5762625"/>
          </a:xfrm>
        </p:spPr>
        <p:txBody>
          <a:bodyPr/>
          <a:lstStyle/>
          <a:p>
            <a:pPr algn="ctr" eaLnBrk="1" hangingPunct="1">
              <a:lnSpc>
                <a:spcPct val="90000"/>
              </a:lnSpc>
              <a:buFont typeface="Wingdings" pitchFamily="2" charset="2"/>
              <a:buNone/>
              <a:defRPr/>
            </a:pPr>
            <a:r>
              <a:rPr lang="tr-TR" sz="2400" b="1" smtClean="0">
                <a:solidFill>
                  <a:schemeClr val="hlink"/>
                </a:solidFill>
                <a:latin typeface="Times New Roman" pitchFamily="18" charset="0"/>
              </a:rPr>
              <a:t>Sürgün çoğaltım aşaması</a:t>
            </a:r>
            <a:r>
              <a:rPr lang="tr-TR" sz="2400" smtClean="0">
                <a:latin typeface="Times New Roman" pitchFamily="18" charset="0"/>
              </a:rPr>
              <a:t> </a:t>
            </a:r>
          </a:p>
          <a:p>
            <a:pPr algn="just" eaLnBrk="1" hangingPunct="1">
              <a:lnSpc>
                <a:spcPct val="90000"/>
              </a:lnSpc>
              <a:defRPr/>
            </a:pPr>
            <a:r>
              <a:rPr lang="tr-TR" sz="2400" b="1" smtClean="0">
                <a:latin typeface="Times New Roman" pitchFamily="18" charset="0"/>
              </a:rPr>
              <a:t>Adventif tomurcuk oluşumu</a:t>
            </a:r>
          </a:p>
          <a:p>
            <a:pPr algn="just" eaLnBrk="1" hangingPunct="1">
              <a:lnSpc>
                <a:spcPct val="90000"/>
              </a:lnSpc>
              <a:defRPr/>
            </a:pPr>
            <a:endParaRPr lang="tr-TR" sz="2400" smtClean="0">
              <a:latin typeface="Times New Roman" pitchFamily="18" charset="0"/>
            </a:endParaRPr>
          </a:p>
          <a:p>
            <a:pPr algn="just" eaLnBrk="1" hangingPunct="1">
              <a:lnSpc>
                <a:spcPct val="90000"/>
              </a:lnSpc>
              <a:buFont typeface="Wingdings" pitchFamily="2" charset="2"/>
              <a:buNone/>
              <a:defRPr/>
            </a:pPr>
            <a:r>
              <a:rPr lang="tr-TR" sz="2400" smtClean="0">
                <a:latin typeface="Times New Roman" pitchFamily="18" charset="0"/>
              </a:rPr>
              <a:t>	Yaprak koltuk altı (aksiller) ya da sürgün tepelerinin (apikal) dışında herhangi bir yerde oluşan tomurcuklar adventif tomurcuk olarak adlandırılır. Kalluslardan sürgün farklılaşması da adventif tomurcuk olarak ele alınmasına rağmen, bu tomurcuklar kallus evresine gerek kalmadan doğrudan bir organ ya da organ parçasından da oluşabilmektedir. Bitkilerin bir çoğu değişik organlardan </a:t>
            </a:r>
            <a:r>
              <a:rPr lang="tr-TR" sz="2400" i="1" smtClean="0">
                <a:latin typeface="Times New Roman" pitchFamily="18" charset="0"/>
              </a:rPr>
              <a:t>in vivo</a:t>
            </a:r>
            <a:r>
              <a:rPr lang="tr-TR" sz="2400" smtClean="0">
                <a:latin typeface="Times New Roman" pitchFamily="18" charset="0"/>
              </a:rPr>
              <a:t>’da adventif sürgünler oluşturmakta (</a:t>
            </a:r>
            <a:r>
              <a:rPr lang="tr-TR" sz="2400" i="1" smtClean="0">
                <a:latin typeface="Times New Roman" pitchFamily="18" charset="0"/>
              </a:rPr>
              <a:t>Phlox</a:t>
            </a:r>
            <a:r>
              <a:rPr lang="tr-TR" sz="2400" smtClean="0">
                <a:latin typeface="Times New Roman" pitchFamily="18" charset="0"/>
              </a:rPr>
              <a:t> köklerden, </a:t>
            </a:r>
            <a:r>
              <a:rPr lang="tr-TR" sz="2400" i="1" smtClean="0">
                <a:latin typeface="Times New Roman" pitchFamily="18" charset="0"/>
              </a:rPr>
              <a:t>Alstroemeria</a:t>
            </a:r>
            <a:r>
              <a:rPr lang="tr-TR" sz="2400" smtClean="0">
                <a:latin typeface="Times New Roman" pitchFamily="18" charset="0"/>
              </a:rPr>
              <a:t> rizomlardan, </a:t>
            </a:r>
            <a:r>
              <a:rPr lang="tr-TR" sz="2400" i="1" smtClean="0">
                <a:latin typeface="Times New Roman" pitchFamily="18" charset="0"/>
              </a:rPr>
              <a:t>Hyacinthus </a:t>
            </a:r>
            <a:r>
              <a:rPr lang="tr-TR" sz="2400" smtClean="0">
                <a:latin typeface="Times New Roman" pitchFamily="18" charset="0"/>
              </a:rPr>
              <a:t>ve</a:t>
            </a:r>
            <a:r>
              <a:rPr lang="tr-TR" sz="2400" i="1" smtClean="0">
                <a:latin typeface="Times New Roman" pitchFamily="18" charset="0"/>
              </a:rPr>
              <a:t> Iris </a:t>
            </a:r>
            <a:r>
              <a:rPr lang="tr-TR" sz="2400" smtClean="0">
                <a:latin typeface="Times New Roman" pitchFamily="18" charset="0"/>
              </a:rPr>
              <a:t>soğanlardan, </a:t>
            </a:r>
            <a:r>
              <a:rPr lang="tr-TR" sz="2400" i="1" smtClean="0">
                <a:latin typeface="Times New Roman" pitchFamily="18" charset="0"/>
              </a:rPr>
              <a:t>Begonia</a:t>
            </a:r>
            <a:r>
              <a:rPr lang="tr-TR" sz="2400" smtClean="0">
                <a:latin typeface="Times New Roman" pitchFamily="18" charset="0"/>
              </a:rPr>
              <a:t>, </a:t>
            </a:r>
            <a:r>
              <a:rPr lang="tr-TR" sz="2400" i="1" smtClean="0">
                <a:latin typeface="Times New Roman" pitchFamily="18" charset="0"/>
              </a:rPr>
              <a:t>Pelargonium</a:t>
            </a:r>
            <a:r>
              <a:rPr lang="tr-TR" sz="2400" smtClean="0">
                <a:latin typeface="Times New Roman" pitchFamily="18" charset="0"/>
              </a:rPr>
              <a:t>, </a:t>
            </a:r>
            <a:r>
              <a:rPr lang="tr-TR" sz="2400" i="1" smtClean="0">
                <a:latin typeface="Times New Roman" pitchFamily="18" charset="0"/>
              </a:rPr>
              <a:t>Saintpaulia</a:t>
            </a:r>
            <a:r>
              <a:rPr lang="tr-TR" sz="2400" smtClean="0">
                <a:latin typeface="Times New Roman" pitchFamily="18" charset="0"/>
              </a:rPr>
              <a:t> ve </a:t>
            </a:r>
            <a:r>
              <a:rPr lang="tr-TR" sz="2400" i="1" smtClean="0">
                <a:latin typeface="Times New Roman" pitchFamily="18" charset="0"/>
              </a:rPr>
              <a:t>Streprocarpus</a:t>
            </a:r>
            <a:r>
              <a:rPr lang="tr-TR" sz="2400" smtClean="0">
                <a:latin typeface="Times New Roman" pitchFamily="18" charset="0"/>
              </a:rPr>
              <a:t> yapraklardan) ve bu özelliklerinden yararlanılarak vejetatif olarak üretilmektedir. Kültür koşulları altında adventif tomurcuk gelişimi artırılabilmektedir.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body" idx="1"/>
          </p:nvPr>
        </p:nvSpPr>
        <p:spPr>
          <a:xfrm>
            <a:off x="468313" y="692150"/>
            <a:ext cx="8229600" cy="4495800"/>
          </a:xfrm>
        </p:spPr>
        <p:txBody>
          <a:bodyPr/>
          <a:lstStyle/>
          <a:p>
            <a:pPr algn="ctr" eaLnBrk="1" hangingPunct="1">
              <a:lnSpc>
                <a:spcPct val="80000"/>
              </a:lnSpc>
              <a:buFont typeface="Wingdings" pitchFamily="2" charset="2"/>
              <a:buNone/>
              <a:defRPr/>
            </a:pPr>
            <a:r>
              <a:rPr lang="tr-TR" sz="2400" b="1" smtClean="0">
                <a:solidFill>
                  <a:schemeClr val="hlink"/>
                </a:solidFill>
                <a:latin typeface="Times New Roman" pitchFamily="18" charset="0"/>
              </a:rPr>
              <a:t>Sürgün çoğaltım aşaması</a:t>
            </a:r>
            <a:r>
              <a:rPr lang="tr-TR" sz="2400" smtClean="0">
                <a:latin typeface="Times New Roman" pitchFamily="18" charset="0"/>
              </a:rPr>
              <a:t> </a:t>
            </a:r>
          </a:p>
          <a:p>
            <a:pPr algn="ctr" eaLnBrk="1" hangingPunct="1">
              <a:lnSpc>
                <a:spcPct val="80000"/>
              </a:lnSpc>
              <a:buFont typeface="Wingdings" pitchFamily="2" charset="2"/>
              <a:buNone/>
              <a:defRPr/>
            </a:pPr>
            <a:endParaRPr lang="tr-TR" sz="2400" smtClean="0">
              <a:latin typeface="Times New Roman" pitchFamily="18" charset="0"/>
            </a:endParaRPr>
          </a:p>
          <a:p>
            <a:pPr algn="just" eaLnBrk="1" hangingPunct="1">
              <a:lnSpc>
                <a:spcPct val="80000"/>
              </a:lnSpc>
              <a:defRPr/>
            </a:pPr>
            <a:r>
              <a:rPr lang="tr-TR" sz="2400" b="1" smtClean="0">
                <a:latin typeface="Times New Roman" pitchFamily="18" charset="0"/>
              </a:rPr>
              <a:t>Aksiller (koltuk altı) tomurcuk oluşumu</a:t>
            </a:r>
            <a:endParaRPr lang="tr-TR" sz="2400" smtClean="0">
              <a:latin typeface="Times New Roman" pitchFamily="18" charset="0"/>
            </a:endParaRPr>
          </a:p>
          <a:p>
            <a:pPr algn="just" eaLnBrk="1" hangingPunct="1">
              <a:lnSpc>
                <a:spcPct val="80000"/>
              </a:lnSpc>
              <a:buFont typeface="Wingdings" pitchFamily="2" charset="2"/>
              <a:buNone/>
              <a:defRPr/>
            </a:pPr>
            <a:r>
              <a:rPr lang="tr-TR" sz="2400" smtClean="0">
                <a:latin typeface="Times New Roman" pitchFamily="18" charset="0"/>
              </a:rPr>
              <a:t>	Aksiller tomurcuklar genellikle yaprak koltuklarında bulunur ve her tomurcuk bir sürgün geliştirme potansiyeline sahiptir. Doğal olarak bu tomurcuklar bitkilerin gelişme dönemlerine bağlı olarak dinlenme halindedir. Terminal tomurcuğun zarar görmesi ya da ortadan kaldırılması ile aksiller tomurcuk oluşumu desteklenir. Mikroçoğaltımda, aksiller dallanmayla sürgün çoğalmasının artırılması uygun konsantrasyonda ve tipte bir sitokinin içeren (oksinli ya da oksinsiz) besin ortamında yapılır. </a:t>
            </a:r>
            <a:r>
              <a:rPr lang="tr-TR" sz="2400" i="1" smtClean="0">
                <a:latin typeface="Times New Roman" pitchFamily="18" charset="0"/>
              </a:rPr>
              <a:t>İn vitro</a:t>
            </a:r>
            <a:r>
              <a:rPr lang="tr-TR" sz="2400" smtClean="0">
                <a:latin typeface="Times New Roman" pitchFamily="18" charset="0"/>
              </a:rPr>
              <a:t> şartlarda oluşan sürgünler taze ortamlara aktarılarak aksiller dallanma ile sürgün çoğalması sürdürülebilir.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Rectangle 2"/>
          <p:cNvSpPr>
            <a:spLocks noGrp="1" noChangeArrowheads="1"/>
          </p:cNvSpPr>
          <p:nvPr>
            <p:ph type="body" idx="1"/>
          </p:nvPr>
        </p:nvSpPr>
        <p:spPr/>
        <p:txBody>
          <a:bodyPr/>
          <a:lstStyle/>
          <a:p>
            <a:pPr algn="ctr" eaLnBrk="1" hangingPunct="1">
              <a:lnSpc>
                <a:spcPct val="90000"/>
              </a:lnSpc>
              <a:buFont typeface="Wingdings" pitchFamily="2" charset="2"/>
              <a:buNone/>
              <a:defRPr/>
            </a:pPr>
            <a:r>
              <a:rPr lang="tr-TR" sz="2800" b="1" smtClean="0">
                <a:solidFill>
                  <a:schemeClr val="hlink"/>
                </a:solidFill>
                <a:latin typeface="Times New Roman" pitchFamily="18" charset="0"/>
              </a:rPr>
              <a:t>Sürgün çoğaltım aşaması</a:t>
            </a:r>
            <a:r>
              <a:rPr lang="tr-TR" sz="2800" smtClean="0">
                <a:latin typeface="Times New Roman" pitchFamily="18" charset="0"/>
              </a:rPr>
              <a:t> </a:t>
            </a:r>
            <a:endParaRPr lang="tr-TR" sz="2800" b="1" smtClean="0">
              <a:latin typeface="Times New Roman" pitchFamily="18" charset="0"/>
            </a:endParaRPr>
          </a:p>
          <a:p>
            <a:pPr algn="just" eaLnBrk="1" hangingPunct="1">
              <a:lnSpc>
                <a:spcPct val="90000"/>
              </a:lnSpc>
              <a:defRPr/>
            </a:pPr>
            <a:endParaRPr lang="tr-TR" sz="2800" b="1" smtClean="0">
              <a:latin typeface="Times New Roman" pitchFamily="18" charset="0"/>
            </a:endParaRPr>
          </a:p>
          <a:p>
            <a:pPr algn="just" eaLnBrk="1" hangingPunct="1">
              <a:lnSpc>
                <a:spcPct val="90000"/>
              </a:lnSpc>
              <a:defRPr/>
            </a:pPr>
            <a:r>
              <a:rPr lang="tr-TR" sz="2800" b="1" smtClean="0">
                <a:latin typeface="Times New Roman" pitchFamily="18" charset="0"/>
              </a:rPr>
              <a:t>Sürgün gelişimi ve köklendirme aşaması</a:t>
            </a:r>
            <a:endParaRPr lang="tr-TR" sz="2800" smtClean="0">
              <a:latin typeface="Times New Roman" pitchFamily="18" charset="0"/>
            </a:endParaRPr>
          </a:p>
          <a:p>
            <a:pPr algn="just" eaLnBrk="1" hangingPunct="1">
              <a:lnSpc>
                <a:spcPct val="90000"/>
              </a:lnSpc>
              <a:buFont typeface="Wingdings" pitchFamily="2" charset="2"/>
              <a:buNone/>
              <a:defRPr/>
            </a:pPr>
            <a:r>
              <a:rPr lang="tr-TR" sz="2800" smtClean="0">
                <a:latin typeface="Times New Roman" pitchFamily="18" charset="0"/>
              </a:rPr>
              <a:t>	Adventif ve aksiller sürgün gelişimi ortamlarında sitokininin varlığı köklenmeyi engellemektedir. Tam bir bitki oluşturmak için sürgünler, sürgün oluşturma ortamından farklı bir hormonal kompozisyona sahip olan yeni bir ortama aktarılmaktadır. Sürgünler belirli bir uzunluğa eriştikten sonra köklenmeleri amacıyla köklenme ortamına alınır.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Grp="1" noChangeArrowheads="1"/>
          </p:cNvSpPr>
          <p:nvPr>
            <p:ph type="body" idx="1"/>
          </p:nvPr>
        </p:nvSpPr>
        <p:spPr/>
        <p:txBody>
          <a:bodyPr/>
          <a:lstStyle/>
          <a:p>
            <a:pPr algn="ctr" eaLnBrk="1" hangingPunct="1">
              <a:lnSpc>
                <a:spcPct val="90000"/>
              </a:lnSpc>
              <a:buFont typeface="Wingdings" pitchFamily="2" charset="2"/>
              <a:buNone/>
              <a:defRPr/>
            </a:pPr>
            <a:r>
              <a:rPr lang="tr-TR" sz="2400" b="1" smtClean="0">
                <a:solidFill>
                  <a:schemeClr val="hlink"/>
                </a:solidFill>
                <a:latin typeface="Times New Roman" pitchFamily="18" charset="0"/>
              </a:rPr>
              <a:t>Sürgün çoğaltım aşaması</a:t>
            </a:r>
            <a:r>
              <a:rPr lang="tr-TR" sz="2400" smtClean="0">
                <a:latin typeface="Times New Roman" pitchFamily="18" charset="0"/>
              </a:rPr>
              <a:t> </a:t>
            </a:r>
          </a:p>
          <a:p>
            <a:pPr eaLnBrk="1" hangingPunct="1">
              <a:lnSpc>
                <a:spcPct val="90000"/>
              </a:lnSpc>
              <a:buFont typeface="Wingdings" pitchFamily="2" charset="2"/>
              <a:buNone/>
              <a:defRPr/>
            </a:pPr>
            <a:endParaRPr lang="tr-TR" sz="2400" b="1" smtClean="0"/>
          </a:p>
          <a:p>
            <a:pPr algn="just" eaLnBrk="1" hangingPunct="1">
              <a:lnSpc>
                <a:spcPct val="90000"/>
              </a:lnSpc>
              <a:defRPr/>
            </a:pPr>
            <a:r>
              <a:rPr lang="tr-TR" sz="2400" b="1" smtClean="0">
                <a:latin typeface="Times New Roman" pitchFamily="18" charset="0"/>
              </a:rPr>
              <a:t>Dış ortama alıştırma (aklimatizasyon) aşaması</a:t>
            </a:r>
            <a:endParaRPr lang="tr-TR" sz="2400" smtClean="0">
              <a:latin typeface="Times New Roman" pitchFamily="18" charset="0"/>
            </a:endParaRPr>
          </a:p>
          <a:p>
            <a:pPr algn="just" eaLnBrk="1" hangingPunct="1">
              <a:lnSpc>
                <a:spcPct val="90000"/>
              </a:lnSpc>
              <a:buFont typeface="Wingdings" pitchFamily="2" charset="2"/>
              <a:buNone/>
              <a:defRPr/>
            </a:pPr>
            <a:r>
              <a:rPr lang="tr-TR" sz="2400" smtClean="0">
                <a:latin typeface="Times New Roman" pitchFamily="18" charset="0"/>
              </a:rPr>
              <a:t>	Steril koşullarda, düşük ışık yoğunluğunda, yüksek nem içeren ve tüm besin maddelerinin bulunduğu bir ortamda geliştirilen bitkilerin, daha düşük nem, daha yüksek ışık düzeyi ve steril olmayan koşullara sahip dış ortama aktarılması çok dikkat isteyen bir işlem olup, bunun aşamalı olarak yapılması gerekmektedir (Preece ve Sutter, 1993). </a:t>
            </a:r>
            <a:r>
              <a:rPr lang="tr-TR" sz="2400" i="1" smtClean="0">
                <a:latin typeface="Times New Roman" pitchFamily="18" charset="0"/>
              </a:rPr>
              <a:t>İn vitro</a:t>
            </a:r>
            <a:r>
              <a:rPr lang="tr-TR" sz="2400" smtClean="0">
                <a:latin typeface="Times New Roman" pitchFamily="18" charset="0"/>
              </a:rPr>
              <a:t>da gelişen bitkiciklerin anatomik ve fizyolojik durumlarından dolayı dış ortama aktarıldıktan sonraki birkaç gün içerisinde yüksek nem içeren bir ortamda tutulmaları hayati önem taşımaktadır.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Rectangle 2"/>
          <p:cNvSpPr>
            <a:spLocks noGrp="1" noChangeArrowheads="1"/>
          </p:cNvSpPr>
          <p:nvPr>
            <p:ph type="title"/>
          </p:nvPr>
        </p:nvSpPr>
        <p:spPr/>
        <p:txBody>
          <a:bodyPr/>
          <a:lstStyle/>
          <a:p>
            <a:pPr eaLnBrk="1" hangingPunct="1">
              <a:defRPr/>
            </a:pPr>
            <a:r>
              <a:rPr lang="tr-TR" sz="2400" b="1" smtClean="0">
                <a:latin typeface="Times New Roman" pitchFamily="18" charset="0"/>
              </a:rPr>
              <a:t>Mikroçoğaltımda Karşılaşılan Sorunlar</a:t>
            </a:r>
            <a:r>
              <a:rPr lang="tr-TR" smtClean="0"/>
              <a:t> </a:t>
            </a:r>
          </a:p>
        </p:txBody>
      </p:sp>
      <p:sp>
        <p:nvSpPr>
          <p:cNvPr id="466947" name="Rectangle 3"/>
          <p:cNvSpPr>
            <a:spLocks noGrp="1" noChangeArrowheads="1"/>
          </p:cNvSpPr>
          <p:nvPr>
            <p:ph type="body" idx="1"/>
          </p:nvPr>
        </p:nvSpPr>
        <p:spPr>
          <a:xfrm>
            <a:off x="179388" y="2420938"/>
            <a:ext cx="8229600" cy="1643062"/>
          </a:xfrm>
        </p:spPr>
        <p:txBody>
          <a:bodyPr/>
          <a:lstStyle/>
          <a:p>
            <a:pPr eaLnBrk="1" hangingPunct="1">
              <a:defRPr/>
            </a:pPr>
            <a:r>
              <a:rPr lang="tr-TR" sz="2400" b="1" smtClean="0">
                <a:latin typeface="Times New Roman" pitchFamily="18" charset="0"/>
              </a:rPr>
              <a:t>Vitrifikasyon</a:t>
            </a:r>
          </a:p>
          <a:p>
            <a:pPr eaLnBrk="1" hangingPunct="1">
              <a:defRPr/>
            </a:pPr>
            <a:r>
              <a:rPr lang="tr-TR" sz="2400" b="1" smtClean="0">
                <a:latin typeface="Times New Roman" pitchFamily="18" charset="0"/>
              </a:rPr>
              <a:t>Toksik bileşiklerin ortamda birikmesi ve kararma</a:t>
            </a:r>
          </a:p>
          <a:p>
            <a:pPr eaLnBrk="1" hangingPunct="1">
              <a:defRPr/>
            </a:pPr>
            <a:r>
              <a:rPr lang="tr-TR" sz="2400" b="1" smtClean="0">
                <a:latin typeface="Times New Roman" pitchFamily="18" charset="0"/>
              </a:rPr>
              <a:t>Kontaminasyon</a:t>
            </a:r>
            <a:endParaRPr lang="tr-TR" sz="2400" smtClean="0">
              <a:latin typeface="Times New Roman" pitchFamily="18" charset="0"/>
            </a:endParaRPr>
          </a:p>
          <a:p>
            <a:pPr eaLnBrk="1" hangingPunct="1">
              <a:defRPr/>
            </a:pPr>
            <a:endParaRPr lang="tr-TR" sz="2400" smtClean="0">
              <a:latin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Rectangle 2"/>
          <p:cNvSpPr>
            <a:spLocks noGrp="1" noChangeArrowheads="1"/>
          </p:cNvSpPr>
          <p:nvPr>
            <p:ph type="body" idx="1"/>
          </p:nvPr>
        </p:nvSpPr>
        <p:spPr>
          <a:xfrm>
            <a:off x="468313" y="1628775"/>
            <a:ext cx="8229600" cy="3529013"/>
          </a:xfrm>
        </p:spPr>
        <p:txBody>
          <a:bodyPr/>
          <a:lstStyle/>
          <a:p>
            <a:pPr algn="just" eaLnBrk="1" hangingPunct="1">
              <a:defRPr/>
            </a:pPr>
            <a:r>
              <a:rPr lang="tr-TR" sz="2400" b="1" smtClean="0">
                <a:latin typeface="Times New Roman" pitchFamily="18" charset="0"/>
              </a:rPr>
              <a:t>Vitrifikasyon</a:t>
            </a:r>
            <a:endParaRPr lang="tr-TR" sz="2400" smtClean="0">
              <a:latin typeface="Times New Roman" pitchFamily="18" charset="0"/>
            </a:endParaRPr>
          </a:p>
          <a:p>
            <a:pPr algn="just" eaLnBrk="1" hangingPunct="1">
              <a:buFont typeface="Wingdings" pitchFamily="2" charset="2"/>
              <a:buNone/>
              <a:defRPr/>
            </a:pPr>
            <a:r>
              <a:rPr lang="tr-TR" sz="2400" smtClean="0">
                <a:latin typeface="Times New Roman" pitchFamily="18" charset="0"/>
              </a:rPr>
              <a:t>	Elde edilen sürgünlerin sayısının artırılması için alt kültürler yapılmaktadır. Her bitki türü için kabul edilebilir bir alt kültür sayısı vardır. Alt kültürlerin sayısına ya da kültür süresine bağlı olarak eksplant özelliğini kaybeder. Vitrifikasyon (camlaşma), bu aşamada karşılaşılan en önemli fizyolojik sorunlardan birisidir. Besin ortamındaki oksin, sitokinin, mineral madde, şeker ve agar miktarı vitrifikasyonun nedenlerini oluşturmaktadır (Hempel, 1985).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body" idx="1"/>
          </p:nvPr>
        </p:nvSpPr>
        <p:spPr>
          <a:xfrm>
            <a:off x="539750" y="1268413"/>
            <a:ext cx="8229600" cy="4392612"/>
          </a:xfrm>
        </p:spPr>
        <p:txBody>
          <a:bodyPr/>
          <a:lstStyle/>
          <a:p>
            <a:pPr algn="just" eaLnBrk="1" hangingPunct="1">
              <a:lnSpc>
                <a:spcPct val="90000"/>
              </a:lnSpc>
              <a:defRPr/>
            </a:pPr>
            <a:r>
              <a:rPr lang="tr-TR" sz="2400" b="1" smtClean="0">
                <a:latin typeface="Times New Roman" pitchFamily="18" charset="0"/>
              </a:rPr>
              <a:t>Toksik bileşiklerin ortamda birikmesi ve kararma</a:t>
            </a:r>
          </a:p>
          <a:p>
            <a:pPr algn="just" eaLnBrk="1" hangingPunct="1">
              <a:lnSpc>
                <a:spcPct val="90000"/>
              </a:lnSpc>
              <a:defRPr/>
            </a:pPr>
            <a:endParaRPr lang="tr-TR" sz="2400" smtClean="0">
              <a:latin typeface="Times New Roman" pitchFamily="18" charset="0"/>
            </a:endParaRPr>
          </a:p>
          <a:p>
            <a:pPr algn="just" eaLnBrk="1" hangingPunct="1">
              <a:lnSpc>
                <a:spcPct val="90000"/>
              </a:lnSpc>
              <a:buFont typeface="Wingdings" pitchFamily="2" charset="2"/>
              <a:buNone/>
              <a:defRPr/>
            </a:pPr>
            <a:r>
              <a:rPr lang="tr-TR" sz="2400" smtClean="0">
                <a:latin typeface="Times New Roman" pitchFamily="18" charset="0"/>
              </a:rPr>
              <a:t>	Mekanik yaralanma gibi stres durumları ortaya çıktığında, bitki dokularında fenolik bileşiklerin metabolizması uyarılmaktadır. Eksplantların kesim yüzeyinden çıkan fenolik bileşiklerin oksidasyonu bazı bitki türlerinin kültüründe ciddi bir sorundur. Bu durum besin ortamının kararmasına ve dokularda toksik etkiye yol açarak, eksplantların gelişme ile farklılaşma yeteneklerini ciddi olarak sınırlandırmaktadır. Kararma sorunu daha çok odunsu türlerden alınan olgun dokularda yaygındır. Bu toksik bileşiklerin bitkiler tarafından engellenmesi oldukça zordur.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18" name="Rectangle 2"/>
          <p:cNvSpPr>
            <a:spLocks noGrp="1" noChangeArrowheads="1"/>
          </p:cNvSpPr>
          <p:nvPr>
            <p:ph type="body" idx="1"/>
          </p:nvPr>
        </p:nvSpPr>
        <p:spPr>
          <a:xfrm>
            <a:off x="457200" y="476250"/>
            <a:ext cx="8229600" cy="5619750"/>
          </a:xfrm>
        </p:spPr>
        <p:txBody>
          <a:bodyPr/>
          <a:lstStyle/>
          <a:p>
            <a:pPr algn="just" eaLnBrk="1" hangingPunct="1">
              <a:lnSpc>
                <a:spcPct val="90000"/>
              </a:lnSpc>
              <a:defRPr/>
            </a:pPr>
            <a:r>
              <a:rPr lang="tr-TR" sz="2400" b="1" smtClean="0">
                <a:latin typeface="Times New Roman" pitchFamily="18" charset="0"/>
              </a:rPr>
              <a:t>Kontaminasyon</a:t>
            </a:r>
            <a:endParaRPr lang="tr-TR" sz="2400" smtClean="0">
              <a:latin typeface="Times New Roman" pitchFamily="18" charset="0"/>
            </a:endParaRPr>
          </a:p>
          <a:p>
            <a:pPr algn="just" eaLnBrk="1" hangingPunct="1">
              <a:lnSpc>
                <a:spcPct val="90000"/>
              </a:lnSpc>
              <a:buFont typeface="Wingdings" pitchFamily="2" charset="2"/>
              <a:buNone/>
              <a:defRPr/>
            </a:pPr>
            <a:r>
              <a:rPr lang="tr-TR" sz="2400" smtClean="0">
                <a:latin typeface="Times New Roman" pitchFamily="18" charset="0"/>
              </a:rPr>
              <a:t>	Doku kültüründe kontaminasyon, ekplantların dokularında ya da yüzeylerinde bulunan organizmalar ve laboratuvar koşullarındaki hatalardan kaynaklanmaktadır. Bitki yüzeyleri mikroorganizmaların doğal yaşam alanlarıdır. Doku kültürlerinde kullanılan eksplanta bağlı olarak mikroorganizmalar kültür içerisine taşınır. Meristem kültüründe kullanılan eksplantın büyüklüğüne bağlı olarak bir çok organizma ortadan kaldırılabilirken, yaprak, yaprak sapı ve gövdelerden alınan ekplantlarda mikroorganizmalar dokulardan uzaklaştırılamazlar. Bu gibi durumlarda eksplantlardaki mikrobiyal kontaminasyon, hazırlık aşamasında bitki materyalinden yüzeysel dokuların çıkarılması ile azaltılabilmektedir (Cassels, 1993).</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body" idx="1"/>
          </p:nvPr>
        </p:nvSpPr>
        <p:spPr>
          <a:xfrm>
            <a:off x="468313" y="908050"/>
            <a:ext cx="8229600" cy="5619750"/>
          </a:xfrm>
        </p:spPr>
        <p:txBody>
          <a:bodyPr/>
          <a:lstStyle/>
          <a:p>
            <a:pPr marL="609600" indent="-609600" algn="just" eaLnBrk="1" hangingPunct="1">
              <a:lnSpc>
                <a:spcPct val="80000"/>
              </a:lnSpc>
              <a:defRPr/>
            </a:pPr>
            <a:r>
              <a:rPr lang="tr-TR" sz="2400" smtClean="0">
                <a:latin typeface="Times New Roman" pitchFamily="18" charset="0"/>
              </a:rPr>
              <a:t>Haploid bitkiler, somatik hibridizasyon işleminin diploid protoplastlara göre daha kolay yapılabilmesine olanak tanımaktadır. Ayrıca iki haploid protoplastın birleşmesinin sonucu ‘diploid’ olacağından; protoplast kültürü kullanılarak yapılan somatik hibridizasyon tekniğinin bilinen dezavantajlarının büyük bir kısmı böylece ortadan kalkacaktır.</a:t>
            </a:r>
          </a:p>
          <a:p>
            <a:pPr marL="609600" indent="-609600" algn="just" eaLnBrk="1" hangingPunct="1">
              <a:lnSpc>
                <a:spcPct val="80000"/>
              </a:lnSpc>
              <a:defRPr/>
            </a:pPr>
            <a:endParaRPr lang="tr-TR" sz="2400" smtClean="0">
              <a:latin typeface="Times New Roman" pitchFamily="18" charset="0"/>
            </a:endParaRPr>
          </a:p>
          <a:p>
            <a:pPr marL="609600" indent="-609600" algn="just" eaLnBrk="1" hangingPunct="1">
              <a:lnSpc>
                <a:spcPct val="80000"/>
              </a:lnSpc>
              <a:defRPr/>
            </a:pPr>
            <a:r>
              <a:rPr lang="tr-TR" sz="2400" smtClean="0">
                <a:latin typeface="Times New Roman" pitchFamily="18" charset="0"/>
              </a:rPr>
              <a:t>Haploidler ve bunların katlanması ile geliştirilen dihaploidler sitolojik, fizyolojik ve genetik açıdan önemli deneysel materyallerdir.</a:t>
            </a:r>
          </a:p>
          <a:p>
            <a:pPr marL="609600" indent="-609600" algn="just" eaLnBrk="1" hangingPunct="1">
              <a:lnSpc>
                <a:spcPct val="80000"/>
              </a:lnSpc>
              <a:defRPr/>
            </a:pPr>
            <a:endParaRPr lang="tr-TR" sz="2400" smtClean="0">
              <a:latin typeface="Times New Roman" pitchFamily="18" charset="0"/>
            </a:endParaRPr>
          </a:p>
          <a:p>
            <a:pPr marL="609600" indent="-609600" algn="just" eaLnBrk="1" hangingPunct="1">
              <a:lnSpc>
                <a:spcPct val="80000"/>
              </a:lnSpc>
              <a:defRPr/>
            </a:pPr>
            <a:r>
              <a:rPr lang="tr-TR" sz="2400" smtClean="0">
                <a:latin typeface="Times New Roman" pitchFamily="18" charset="0"/>
              </a:rPr>
              <a:t>Islah etkinliğinin artırılması, haploidizasyonun sağladığı en önemli avantajlar arasındadır (Gallais, 1978; Demarly ve Sibi, 1989).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Rectangle 2"/>
          <p:cNvSpPr>
            <a:spLocks noGrp="1" noChangeArrowheads="1"/>
          </p:cNvSpPr>
          <p:nvPr>
            <p:ph type="body" idx="1"/>
          </p:nvPr>
        </p:nvSpPr>
        <p:spPr>
          <a:xfrm>
            <a:off x="179388" y="2565400"/>
            <a:ext cx="8785225" cy="604838"/>
          </a:xfrm>
        </p:spPr>
        <p:txBody>
          <a:bodyPr/>
          <a:lstStyle/>
          <a:p>
            <a:pPr algn="ctr" eaLnBrk="1" hangingPunct="1">
              <a:lnSpc>
                <a:spcPct val="80000"/>
              </a:lnSpc>
              <a:buFont typeface="Wingdings" pitchFamily="2" charset="2"/>
              <a:buNone/>
              <a:defRPr/>
            </a:pPr>
            <a:r>
              <a:rPr lang="tr-TR" b="1" smtClean="0">
                <a:solidFill>
                  <a:srgbClr val="FF6600"/>
                </a:solidFill>
                <a:latin typeface="Times New Roman" pitchFamily="18" charset="0"/>
              </a:rPr>
              <a:t>BİTKİ DOKU KÜLTÜRÜ TEKNİKLERİ</a:t>
            </a:r>
          </a:p>
          <a:p>
            <a:pPr algn="ctr" eaLnBrk="1" hangingPunct="1">
              <a:lnSpc>
                <a:spcPct val="80000"/>
              </a:lnSpc>
              <a:buFont typeface="Wingdings" pitchFamily="2" charset="2"/>
              <a:buNone/>
              <a:defRPr/>
            </a:pPr>
            <a:endParaRPr lang="tr-TR" b="1" smtClean="0">
              <a:solidFill>
                <a:srgbClr val="FF6600"/>
              </a:solidFill>
              <a:latin typeface="Times New Roman" pitchFamily="18" charset="0"/>
            </a:endParaRPr>
          </a:p>
          <a:p>
            <a:pPr algn="ctr" eaLnBrk="1" hangingPunct="1">
              <a:lnSpc>
                <a:spcPct val="80000"/>
              </a:lnSpc>
              <a:buFont typeface="Wingdings" pitchFamily="2" charset="2"/>
              <a:buNone/>
              <a:defRPr/>
            </a:pPr>
            <a:r>
              <a:rPr lang="tr-TR" b="1" smtClean="0">
                <a:solidFill>
                  <a:srgbClr val="FF6600"/>
                </a:solidFill>
                <a:latin typeface="Times New Roman" pitchFamily="18" charset="0"/>
              </a:rPr>
              <a:t>SEKONDER METABOLİT ÜRETİMİ</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body" idx="1"/>
          </p:nvPr>
        </p:nvSpPr>
        <p:spPr>
          <a:xfrm>
            <a:off x="395288" y="1238250"/>
            <a:ext cx="8229600" cy="5619750"/>
          </a:xfrm>
        </p:spPr>
        <p:txBody>
          <a:bodyPr/>
          <a:lstStyle/>
          <a:p>
            <a:pPr algn="just" eaLnBrk="1" hangingPunct="1">
              <a:lnSpc>
                <a:spcPct val="80000"/>
              </a:lnSpc>
              <a:defRPr/>
            </a:pPr>
            <a:r>
              <a:rPr lang="tr-TR" sz="2400" smtClean="0">
                <a:latin typeface="Times New Roman" pitchFamily="18" charset="0"/>
              </a:rPr>
              <a:t>Bitkiler, temel besin gereksinimlerini gidermek için gereken karbohidrat, protein ve yağların, yani primer metabolitlerin kaynağını oluşturmaktadır. </a:t>
            </a:r>
          </a:p>
          <a:p>
            <a:pPr algn="just" eaLnBrk="1" hangingPunct="1">
              <a:lnSpc>
                <a:spcPct val="80000"/>
              </a:lnSpc>
              <a:defRPr/>
            </a:pPr>
            <a:endParaRPr lang="tr-TR" sz="2400" smtClean="0">
              <a:latin typeface="Times New Roman" pitchFamily="18" charset="0"/>
            </a:endParaRPr>
          </a:p>
          <a:p>
            <a:pPr algn="just" eaLnBrk="1" hangingPunct="1">
              <a:lnSpc>
                <a:spcPct val="80000"/>
              </a:lnSpc>
              <a:defRPr/>
            </a:pPr>
            <a:r>
              <a:rPr lang="tr-TR" sz="2400" smtClean="0">
                <a:latin typeface="Times New Roman" pitchFamily="18" charset="0"/>
              </a:rPr>
              <a:t>Besinsel önemi çok büyük olan bu bileşiklerden başka odun, selüloz, zamk ve lastik gibi diğer yararlı maddeler de bitkilerden sağlanmaktadır. </a:t>
            </a:r>
          </a:p>
          <a:p>
            <a:pPr algn="just" eaLnBrk="1" hangingPunct="1">
              <a:lnSpc>
                <a:spcPct val="80000"/>
              </a:lnSpc>
              <a:defRPr/>
            </a:pPr>
            <a:endParaRPr lang="tr-TR" sz="2400" smtClean="0">
              <a:latin typeface="Times New Roman" pitchFamily="18" charset="0"/>
            </a:endParaRPr>
          </a:p>
          <a:p>
            <a:pPr algn="just" eaLnBrk="1" hangingPunct="1">
              <a:lnSpc>
                <a:spcPct val="80000"/>
              </a:lnSpc>
              <a:defRPr/>
            </a:pPr>
            <a:r>
              <a:rPr lang="tr-TR" sz="2400" smtClean="0">
                <a:latin typeface="Times New Roman" pitchFamily="18" charset="0"/>
              </a:rPr>
              <a:t>Besin ve enerji sağlama gibi yaşamsal değer taşımamakla beraber, başta ilaç sanayi olmak üzere; kimya, besin, kozmetik ve zirai mücadele sektörlerinde ekonomik açıdan çok önemli ve yeri doldurulamaz bazı kimyasallar da yine bitkilerden elde edilmektedir. Bu kimyasallara genel olarak “sekonder (ikincil) metabolitler” adı verilmektedir.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Rectangle 2"/>
          <p:cNvSpPr>
            <a:spLocks noGrp="1" noChangeArrowheads="1"/>
          </p:cNvSpPr>
          <p:nvPr>
            <p:ph type="body" idx="1"/>
          </p:nvPr>
        </p:nvSpPr>
        <p:spPr>
          <a:xfrm>
            <a:off x="457200" y="404813"/>
            <a:ext cx="8229600" cy="5691187"/>
          </a:xfrm>
        </p:spPr>
        <p:txBody>
          <a:bodyPr/>
          <a:lstStyle/>
          <a:p>
            <a:pPr algn="just" eaLnBrk="1" hangingPunct="1">
              <a:defRPr/>
            </a:pPr>
            <a:endParaRPr lang="tr-TR" sz="2400" b="1" smtClean="0">
              <a:latin typeface="Times New Roman" pitchFamily="18" charset="0"/>
            </a:endParaRPr>
          </a:p>
          <a:p>
            <a:pPr algn="just" eaLnBrk="1" hangingPunct="1">
              <a:defRPr/>
            </a:pPr>
            <a:r>
              <a:rPr lang="tr-TR" sz="2400" b="1" smtClean="0">
                <a:latin typeface="Times New Roman" pitchFamily="18" charset="0"/>
              </a:rPr>
              <a:t>Sekonder Metabolitlerin Ekonomik Önemi</a:t>
            </a:r>
          </a:p>
          <a:p>
            <a:pPr algn="just" eaLnBrk="1" hangingPunct="1">
              <a:defRPr/>
            </a:pPr>
            <a:endParaRPr lang="tr-TR" sz="2400" smtClean="0">
              <a:latin typeface="Times New Roman" pitchFamily="18" charset="0"/>
            </a:endParaRPr>
          </a:p>
          <a:p>
            <a:pPr algn="just" eaLnBrk="1" hangingPunct="1">
              <a:buFont typeface="Wingdings" pitchFamily="2" charset="2"/>
              <a:buNone/>
              <a:defRPr/>
            </a:pPr>
            <a:r>
              <a:rPr lang="tr-TR" sz="2400" smtClean="0">
                <a:latin typeface="Times New Roman" pitchFamily="18" charset="0"/>
              </a:rPr>
              <a:t>	Bitkisel doğal ürünler; birçok ilaç ham maddesi gibi saf ürünlerden, besin katkı maddeleri ve kozmetikler gibi karışımlara kadar değişkenlik göstermektedir.</a:t>
            </a:r>
          </a:p>
          <a:p>
            <a:pPr algn="just" eaLnBrk="1" hangingPunct="1">
              <a:buFont typeface="Wingdings" pitchFamily="2" charset="2"/>
              <a:buNone/>
              <a:defRPr/>
            </a:pPr>
            <a:endParaRPr lang="tr-TR" sz="2400" smtClean="0">
              <a:latin typeface="Times New Roman" pitchFamily="18" charset="0"/>
            </a:endParaRPr>
          </a:p>
          <a:p>
            <a:pPr algn="just" eaLnBrk="1" hangingPunct="1">
              <a:defRPr/>
            </a:pPr>
            <a:r>
              <a:rPr lang="tr-TR" sz="2000" b="1" smtClean="0">
                <a:latin typeface="Times New Roman" pitchFamily="18" charset="0"/>
              </a:rPr>
              <a:t>İlaç olarak kullanılan sekonder metabolitler</a:t>
            </a:r>
          </a:p>
          <a:p>
            <a:pPr algn="just" eaLnBrk="1" hangingPunct="1">
              <a:defRPr/>
            </a:pPr>
            <a:r>
              <a:rPr lang="tr-TR" sz="2000" b="1" smtClean="0">
                <a:latin typeface="Times New Roman" pitchFamily="18" charset="0"/>
              </a:rPr>
              <a:t>Besin katkı maddeleri olarak kullanılan sekonder metabolitler</a:t>
            </a:r>
          </a:p>
          <a:p>
            <a:pPr algn="just" eaLnBrk="1" hangingPunct="1">
              <a:defRPr/>
            </a:pPr>
            <a:r>
              <a:rPr lang="tr-TR" sz="2000" b="1" smtClean="0">
                <a:latin typeface="Times New Roman" pitchFamily="18" charset="0"/>
              </a:rPr>
              <a:t>Parfümeri ve zirai mücadelede kullanılan sekonder metabolitler</a:t>
            </a:r>
          </a:p>
          <a:p>
            <a:pPr algn="just" eaLnBrk="1" hangingPunct="1">
              <a:defRPr/>
            </a:pPr>
            <a:endParaRPr lang="tr-TR" sz="2000" smtClean="0">
              <a:latin typeface="Times New Roman" pitchFamily="18" charset="0"/>
            </a:endParaRPr>
          </a:p>
          <a:p>
            <a:pPr algn="just" eaLnBrk="1" hangingPunct="1">
              <a:buFont typeface="Wingdings" pitchFamily="2" charset="2"/>
              <a:buNone/>
              <a:defRPr/>
            </a:pPr>
            <a:endParaRPr lang="tr-TR" sz="2000" smtClean="0">
              <a:latin typeface="Times New Roman" pitchFamily="18" charset="0"/>
            </a:endParaRPr>
          </a:p>
          <a:p>
            <a:pPr algn="just" eaLnBrk="1" hangingPunct="1">
              <a:buFont typeface="Wingdings" pitchFamily="2" charset="2"/>
              <a:buNone/>
              <a:defRPr/>
            </a:pPr>
            <a:r>
              <a:rPr lang="tr-TR" sz="2400" smtClean="0">
                <a:latin typeface="Times New Roman" pitchFamily="18" charset="0"/>
              </a:rPr>
              <a:t>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Rectangle 2"/>
          <p:cNvSpPr>
            <a:spLocks noGrp="1" noChangeArrowheads="1"/>
          </p:cNvSpPr>
          <p:nvPr>
            <p:ph type="body" sz="half" idx="1"/>
          </p:nvPr>
        </p:nvSpPr>
        <p:spPr>
          <a:xfrm>
            <a:off x="468313" y="765175"/>
            <a:ext cx="7991475" cy="5111750"/>
          </a:xfrm>
        </p:spPr>
        <p:txBody>
          <a:bodyPr/>
          <a:lstStyle/>
          <a:p>
            <a:pPr algn="just" eaLnBrk="1" hangingPunct="1">
              <a:defRPr/>
            </a:pPr>
            <a:r>
              <a:rPr lang="tr-TR" sz="1800" b="1" smtClean="0">
                <a:latin typeface="Times New Roman" pitchFamily="18" charset="0"/>
              </a:rPr>
              <a:t>İlaç olarak kullanılan sekonder metabolitler</a:t>
            </a:r>
            <a:endParaRPr lang="tr-TR" sz="1800" smtClean="0">
              <a:latin typeface="Times New Roman" pitchFamily="18" charset="0"/>
            </a:endParaRPr>
          </a:p>
          <a:p>
            <a:pPr algn="just" eaLnBrk="1" hangingPunct="1">
              <a:buFont typeface="Wingdings" pitchFamily="2" charset="2"/>
              <a:buNone/>
              <a:defRPr/>
            </a:pPr>
            <a:r>
              <a:rPr lang="tr-TR" sz="1800" smtClean="0">
                <a:latin typeface="Times New Roman" pitchFamily="18" charset="0"/>
              </a:rPr>
              <a:t>	Tarihle ilgili erişilebilen yazılı kaynaklarda, ilk insanların çeşitli hastalıkların tedavisi için bitkilerden yararlandıkları belirtilmektedir. Elbette bu kullanım biçimi etken madde olan sekonder üründen çok, bitkinin kendisine veya değişik yollarla elde edilen özütlerine dayanmaktadır. Bugün bile dünya nüfusunun çoğunluğu için bitkiler ilaçların ham maddesi olarak kullanılmaktadır. </a:t>
            </a:r>
          </a:p>
          <a:p>
            <a:pPr algn="just" eaLnBrk="1" hangingPunct="1">
              <a:buFont typeface="Wingdings" pitchFamily="2" charset="2"/>
              <a:buNone/>
              <a:defRPr/>
            </a:pPr>
            <a:endParaRPr lang="tr-TR" sz="1800" smtClean="0">
              <a:latin typeface="Times New Roman" pitchFamily="18" charset="0"/>
            </a:endParaRPr>
          </a:p>
          <a:p>
            <a:pPr algn="just" eaLnBrk="1" hangingPunct="1">
              <a:buFont typeface="Wingdings" pitchFamily="2" charset="2"/>
              <a:buNone/>
              <a:defRPr/>
            </a:pPr>
            <a:r>
              <a:rPr lang="tr-TR" sz="1800" smtClean="0">
                <a:latin typeface="Times New Roman" pitchFamily="18" charset="0"/>
              </a:rPr>
              <a:t>	</a:t>
            </a:r>
            <a:r>
              <a:rPr lang="tr-TR" sz="2000" smtClean="0">
                <a:latin typeface="Times New Roman" pitchFamily="18" charset="0"/>
              </a:rPr>
              <a:t>Sağlık açısından çok önemli bazı bitkisel kaynaklı ilaç etken maddeleri, elde edildiği bitkiler ve tedavi işlevleri ile birlikte bitkisel kökenli ilaçlar sınıfına dahil edilebilir. Ancak bu maddeler kontrollü ve yasal sınırlar dahilinde kullanıldığında ilaç olarak adlandırılabilir. Örneğin, </a:t>
            </a:r>
            <a:r>
              <a:rPr lang="tr-TR" sz="2000" i="1" smtClean="0">
                <a:latin typeface="Times New Roman" pitchFamily="18" charset="0"/>
              </a:rPr>
              <a:t>Erytroxylum coca</a:t>
            </a:r>
            <a:r>
              <a:rPr lang="tr-TR" sz="2000" smtClean="0">
                <a:latin typeface="Times New Roman" pitchFamily="18" charset="0"/>
              </a:rPr>
              <a:t>’dan elde edilen kokain, lokal anasteziler için kullanılmakla beraber aynı zamanda yasa dışı olarak uyuşturucu ticaretinde de önemli yer tutmaktadır. Aynı durum yüksek derişimleri alışkanlık yapıcı ve sonunda öldürücü olan morfin ve eroin için de geçerlidir.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5138" name="Group 2"/>
          <p:cNvGraphicFramePr>
            <a:graphicFrameLocks noGrp="1"/>
          </p:cNvGraphicFramePr>
          <p:nvPr>
            <p:ph idx="1"/>
          </p:nvPr>
        </p:nvGraphicFramePr>
        <p:xfrm>
          <a:off x="457200" y="549275"/>
          <a:ext cx="8229600" cy="6048375"/>
        </p:xfrm>
        <a:graphic>
          <a:graphicData uri="http://schemas.openxmlformats.org/drawingml/2006/table">
            <a:tbl>
              <a:tblPr/>
              <a:tblGrid>
                <a:gridCol w="3313113"/>
                <a:gridCol w="2187575"/>
                <a:gridCol w="2728912"/>
              </a:tblGrid>
              <a:tr h="7524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Times New Roman" pitchFamily="18" charset="0"/>
                          <a:ea typeface="Times New Roman" pitchFamily="18" charset="0"/>
                          <a:cs typeface="Arial" charset="0"/>
                        </a:rPr>
                        <a:t>İlaç Etken Maddesi</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Times New Roman" pitchFamily="18" charset="0"/>
                          <a:ea typeface="Times New Roman" pitchFamily="18" charset="0"/>
                          <a:cs typeface="Arial" charset="0"/>
                        </a:rPr>
                        <a:t>Elde Edildiği Bitki</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Times New Roman" pitchFamily="18" charset="0"/>
                          <a:ea typeface="Times New Roman" pitchFamily="18" charset="0"/>
                          <a:cs typeface="Arial" charset="0"/>
                        </a:rPr>
                        <a:t>Tedavi İşlevi</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49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Atropin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ea typeface="Times New Roman" pitchFamily="18" charset="0"/>
                          <a:cs typeface="Arial" charset="0"/>
                        </a:rPr>
                        <a:t>Atropa belladona</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Antikolinerjik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33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Digoksin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ea typeface="Times New Roman" pitchFamily="18" charset="0"/>
                          <a:cs typeface="Arial" charset="0"/>
                        </a:rPr>
                        <a:t>Digitalis lanata</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Kardiatonik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49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Digitoksin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ea typeface="Times New Roman" pitchFamily="18" charset="0"/>
                          <a:cs typeface="Arial" charset="0"/>
                        </a:rPr>
                        <a:t>Digitalis purpurea</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Kardiovasküler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49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Emetin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ea typeface="Times New Roman" pitchFamily="18" charset="0"/>
                          <a:cs typeface="Arial" charset="0"/>
                        </a:rPr>
                        <a:t>Cephaelis spp.</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Amipli dizanteri tedavisi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49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Efedrin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ea typeface="Times New Roman" pitchFamily="18" charset="0"/>
                          <a:cs typeface="Arial" charset="0"/>
                        </a:rPr>
                        <a:t>Ephedra sinica</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Bronş açıcı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49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Filokarpin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ea typeface="Times New Roman" pitchFamily="18" charset="0"/>
                          <a:cs typeface="Arial" charset="0"/>
                        </a:rPr>
                        <a:t>Pilocarpus jaborandi</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Kolinerjik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49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Hiyosiyamin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ea typeface="Times New Roman" pitchFamily="18" charset="0"/>
                          <a:cs typeface="Arial" charset="0"/>
                        </a:rPr>
                        <a:t>Hyoscyamus niger</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Antikolinerjik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49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Kinin, Kinidin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ea typeface="Times New Roman" pitchFamily="18" charset="0"/>
                          <a:cs typeface="Arial" charset="0"/>
                        </a:rPr>
                        <a:t>Cinchona ledgeriana</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Sıtma tedavisi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05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Kodein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ea typeface="Times New Roman" pitchFamily="18" charset="0"/>
                          <a:cs typeface="Arial" charset="0"/>
                        </a:rPr>
                        <a:t>Papaver somniferum</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Öksürük kesici, analjezik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49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Reserpin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ea typeface="Times New Roman" pitchFamily="18" charset="0"/>
                          <a:cs typeface="Arial" charset="0"/>
                        </a:rPr>
                        <a:t>Rauwolfia serpentina</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Antihipertensif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2150">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Vinkristin, Vinblastin, Aymalisin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ea typeface="Times New Roman" pitchFamily="18" charset="0"/>
                          <a:cs typeface="Arial" charset="0"/>
                        </a:rPr>
                        <a:t>Catharanthus roseus</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Kanser tedavisi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2"/>
          <p:cNvSpPr>
            <a:spLocks noGrp="1" noChangeArrowheads="1"/>
          </p:cNvSpPr>
          <p:nvPr>
            <p:ph type="body" idx="1"/>
          </p:nvPr>
        </p:nvSpPr>
        <p:spPr>
          <a:xfrm>
            <a:off x="457200" y="476250"/>
            <a:ext cx="8229600" cy="5619750"/>
          </a:xfrm>
        </p:spPr>
        <p:txBody>
          <a:bodyPr/>
          <a:lstStyle/>
          <a:p>
            <a:pPr algn="just" eaLnBrk="1" hangingPunct="1">
              <a:defRPr/>
            </a:pPr>
            <a:r>
              <a:rPr lang="tr-TR" sz="2000" b="1" smtClean="0">
                <a:latin typeface="Times New Roman" pitchFamily="18" charset="0"/>
              </a:rPr>
              <a:t>Besin katkı maddeleri olarak kullanılan sekonder metabolitler</a:t>
            </a:r>
            <a:endParaRPr lang="tr-TR" sz="2000" smtClean="0">
              <a:latin typeface="Times New Roman" pitchFamily="18" charset="0"/>
            </a:endParaRPr>
          </a:p>
          <a:p>
            <a:pPr algn="just" eaLnBrk="1" hangingPunct="1">
              <a:buFont typeface="Wingdings" pitchFamily="2" charset="2"/>
              <a:buNone/>
              <a:defRPr/>
            </a:pPr>
            <a:r>
              <a:rPr lang="tr-TR" sz="2000" smtClean="0">
                <a:latin typeface="Times New Roman" pitchFamily="18" charset="0"/>
              </a:rPr>
              <a:t>	İnsanoğlu için yaşamsal değeri tartışılmaz olan bitki primer metabolitlerinin yanı sıra, tat ve koku verici maddeler de besin endüstrisinde önemli yer tutmaktadır. </a:t>
            </a:r>
            <a:r>
              <a:rPr lang="tr-TR" sz="2000" i="1" smtClean="0">
                <a:latin typeface="Times New Roman" pitchFamily="18" charset="0"/>
              </a:rPr>
              <a:t>Sentetik</a:t>
            </a:r>
            <a:r>
              <a:rPr lang="tr-TR" sz="2000" smtClean="0">
                <a:latin typeface="Times New Roman" pitchFamily="18" charset="0"/>
              </a:rPr>
              <a:t> katkı maddelerinin mutajenik, karsinojenik ve teratojenik etkilerinin ortaya çıkışı ile birlikte; et, süt, meyve, sebze, deniz ürünleri ve meşrubat sektörlerinde </a:t>
            </a:r>
            <a:r>
              <a:rPr lang="tr-TR" sz="2000" i="1" smtClean="0">
                <a:latin typeface="Times New Roman" pitchFamily="18" charset="0"/>
              </a:rPr>
              <a:t>doğal</a:t>
            </a:r>
            <a:r>
              <a:rPr lang="tr-TR" sz="2000" smtClean="0">
                <a:latin typeface="Times New Roman" pitchFamily="18" charset="0"/>
              </a:rPr>
              <a:t> ürünlere duyulan talep giderek artırmaktadır.</a:t>
            </a:r>
          </a:p>
          <a:p>
            <a:pPr algn="just" eaLnBrk="1" hangingPunct="1">
              <a:buFont typeface="Wingdings" pitchFamily="2" charset="2"/>
              <a:buNone/>
              <a:defRPr/>
            </a:pPr>
            <a:endParaRPr lang="tr-TR" sz="2000" smtClean="0">
              <a:latin typeface="Times New Roman" pitchFamily="18" charset="0"/>
            </a:endParaRPr>
          </a:p>
          <a:p>
            <a:pPr eaLnBrk="1" hangingPunct="1">
              <a:defRPr/>
            </a:pPr>
            <a:r>
              <a:rPr lang="tr-TR" sz="2000" smtClean="0">
                <a:latin typeface="Times New Roman" pitchFamily="18" charset="0"/>
              </a:rPr>
              <a:t> </a:t>
            </a:r>
            <a:r>
              <a:rPr lang="tr-TR" sz="2000" b="1" smtClean="0">
                <a:latin typeface="Times New Roman" pitchFamily="18" charset="0"/>
              </a:rPr>
              <a:t>Parfümeri ve zirai mücadelede kullanılan sekonder metabolitler</a:t>
            </a:r>
            <a:endParaRPr lang="tr-TR" sz="2000" smtClean="0">
              <a:latin typeface="Times New Roman" pitchFamily="18" charset="0"/>
            </a:endParaRPr>
          </a:p>
          <a:p>
            <a:pPr eaLnBrk="1" hangingPunct="1">
              <a:buFont typeface="Wingdings" pitchFamily="2" charset="2"/>
              <a:buNone/>
              <a:defRPr/>
            </a:pPr>
            <a:r>
              <a:rPr lang="tr-TR" sz="2000" smtClean="0">
                <a:latin typeface="Times New Roman" pitchFamily="18" charset="0"/>
              </a:rPr>
              <a:t>	Bitkisel kökenli ürünlerden özellikle parfüm olarak yararlanılması da çok eski tarihlere kadar dayanmaktadır. Örneğin, </a:t>
            </a:r>
            <a:r>
              <a:rPr lang="tr-TR" sz="2000" i="1" smtClean="0">
                <a:latin typeface="Times New Roman" pitchFamily="18" charset="0"/>
              </a:rPr>
              <a:t>Rosa</a:t>
            </a:r>
            <a:r>
              <a:rPr lang="tr-TR" sz="2000" smtClean="0">
                <a:latin typeface="Times New Roman" pitchFamily="18" charset="0"/>
              </a:rPr>
              <a:t> (gül) bitkisi türlerinden gül yağı, </a:t>
            </a:r>
            <a:r>
              <a:rPr lang="tr-TR" sz="2000" i="1" smtClean="0">
                <a:latin typeface="Times New Roman" pitchFamily="18" charset="0"/>
              </a:rPr>
              <a:t>Lavandula</a:t>
            </a:r>
            <a:r>
              <a:rPr lang="tr-TR" sz="2000" smtClean="0">
                <a:latin typeface="Times New Roman" pitchFamily="18" charset="0"/>
              </a:rPr>
              <a:t> bitkisinden lavanta ve </a:t>
            </a:r>
            <a:r>
              <a:rPr lang="tr-TR" sz="2000" i="1" smtClean="0">
                <a:latin typeface="Times New Roman" pitchFamily="18" charset="0"/>
              </a:rPr>
              <a:t>Jasminum</a:t>
            </a:r>
            <a:r>
              <a:rPr lang="tr-TR" sz="2000" smtClean="0">
                <a:latin typeface="Times New Roman" pitchFamily="18" charset="0"/>
              </a:rPr>
              <a:t> türlerinden yasemin ilk çağlardan beri bilinen ve bugün bile parfüm ve kozmetik sanayinde önemli yeri olan bitkisel ürünlerdir. Son yıllarda bitkisel kökenli doğal ürünler zirai mücadele amacıyla da kullanılmaktadır. Bunların en ilgi çekici olanları </a:t>
            </a:r>
            <a:r>
              <a:rPr lang="tr-TR" sz="2000" i="1" smtClean="0">
                <a:latin typeface="Times New Roman" pitchFamily="18" charset="0"/>
              </a:rPr>
              <a:t>Chrysanthemum cinerariaefolium </a:t>
            </a:r>
            <a:r>
              <a:rPr lang="tr-TR" sz="2000" smtClean="0">
                <a:latin typeface="Times New Roman" pitchFamily="18" charset="0"/>
              </a:rPr>
              <a:t>çiçeklerinden elde edilen ve insektisit olarak kullanılan piretrinlerdir </a:t>
            </a:r>
          </a:p>
          <a:p>
            <a:pPr algn="just" eaLnBrk="1" hangingPunct="1">
              <a:buFont typeface="Wingdings" pitchFamily="2" charset="2"/>
              <a:buNone/>
              <a:defRPr/>
            </a:pPr>
            <a:endParaRPr lang="tr-TR" sz="2000" smtClean="0">
              <a:latin typeface="Times New Roman" pitchFamily="18" charset="0"/>
            </a:endParaRPr>
          </a:p>
          <a:p>
            <a:pPr algn="just" eaLnBrk="1" hangingPunct="1">
              <a:buFont typeface="Wingdings" pitchFamily="2" charset="2"/>
              <a:buNone/>
              <a:defRPr/>
            </a:pPr>
            <a:endParaRPr lang="tr-TR" sz="2000" smtClean="0">
              <a:latin typeface="Times New Roman" pitchFamily="18"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7186" name="Group 2"/>
          <p:cNvGraphicFramePr>
            <a:graphicFrameLocks noGrp="1"/>
          </p:cNvGraphicFramePr>
          <p:nvPr/>
        </p:nvGraphicFramePr>
        <p:xfrm>
          <a:off x="827088" y="188913"/>
          <a:ext cx="7488237" cy="6438900"/>
        </p:xfrm>
        <a:graphic>
          <a:graphicData uri="http://schemas.openxmlformats.org/drawingml/2006/table">
            <a:tbl>
              <a:tblPr/>
              <a:tblGrid>
                <a:gridCol w="2570162"/>
                <a:gridCol w="2081213"/>
                <a:gridCol w="2836862"/>
              </a:tblGrid>
              <a:tr h="349250">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Times New Roman" pitchFamily="18" charset="0"/>
                          <a:cs typeface="Times New Roman" pitchFamily="18" charset="0"/>
                        </a:rPr>
                        <a:t>Ürün</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Times New Roman" pitchFamily="18" charset="0"/>
                          <a:cs typeface="Times New Roman" pitchFamily="18" charset="0"/>
                        </a:rPr>
                        <a:t>İşlevi</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Times New Roman" pitchFamily="18" charset="0"/>
                          <a:cs typeface="Times New Roman" pitchFamily="18" charset="0"/>
                        </a:rPr>
                        <a:t>Elde Edildiği Bitki</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228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Kinin</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Acılaştırıcı</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cs typeface="Times New Roman" pitchFamily="18" charset="0"/>
                        </a:rPr>
                        <a:t>Cinchona ledgeriana</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5438">
                <a:tc>
                  <a:txBody>
                    <a:bodyPr/>
                    <a:lstStyle/>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Monellin</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Tatlandırıcı</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cs typeface="Times New Roman" pitchFamily="18" charset="0"/>
                        </a:rPr>
                        <a:t>Dioscorephyllum cumminsii</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7025">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Mirakulin</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Tatlandırıcı </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cs typeface="Times New Roman" pitchFamily="18" charset="0"/>
                        </a:rPr>
                        <a:t>Synsepalum dulcifilum</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7025">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Glisirrizin (Meyan)</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Tatlandırıcı</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cs typeface="Times New Roman" pitchFamily="18" charset="0"/>
                        </a:rPr>
                        <a:t>Glycyrrhiza glabra </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5438">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Krosetin</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Renklendirici</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cs typeface="Times New Roman" pitchFamily="18" charset="0"/>
                        </a:rPr>
                        <a:t>Crocus sativa</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Betalain</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Reklendirici</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cs typeface="Times New Roman" pitchFamily="18" charset="0"/>
                        </a:rPr>
                        <a:t>Beta vulgaris</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Likopein</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Renklendirici</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cs typeface="Times New Roman" pitchFamily="18" charset="0"/>
                        </a:rPr>
                        <a:t>Lycopersicum esculentum</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54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Humulon, Lupulon</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Acı ve koku verici</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cs typeface="Times New Roman" pitchFamily="18" charset="0"/>
                        </a:rPr>
                        <a:t>Humulus lupulus</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Vanillin</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Koku verici</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cs typeface="Times New Roman" pitchFamily="18" charset="0"/>
                        </a:rPr>
                        <a:t>Vanilla plenifolia</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228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Yasemin yağı</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Parfüm</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cs typeface="Times New Roman" pitchFamily="18" charset="0"/>
                        </a:rPr>
                        <a:t>Jasminum spp.</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54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Gül yağı</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Parfüm</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cs typeface="Times New Roman" pitchFamily="18" charset="0"/>
                        </a:rPr>
                        <a:t>Rosa damascena</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Lavanta yağı</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Parfüm ve kozmetik</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cs typeface="Times New Roman" pitchFamily="18" charset="0"/>
                        </a:rPr>
                        <a:t>Lavandula officinalis</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228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Piretrin, Sinerin, Yasmolin</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İnsektisit</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cs typeface="Times New Roman" pitchFamily="18" charset="0"/>
                        </a:rPr>
                        <a:t>Chrysanthemum cinerariaefolium</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54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Nikotin</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İnsektisit</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cs typeface="Times New Roman" pitchFamily="18" charset="0"/>
                        </a:rPr>
                        <a:t>Nicotiana tabacum</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Anakardik asit</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Molluskusit</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cs typeface="Times New Roman" pitchFamily="18" charset="0"/>
                        </a:rPr>
                        <a:t>Anacardicum occidentale</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Grp="1" noChangeArrowheads="1"/>
          </p:cNvSpPr>
          <p:nvPr>
            <p:ph type="body" idx="1"/>
          </p:nvPr>
        </p:nvSpPr>
        <p:spPr/>
        <p:txBody>
          <a:bodyPr/>
          <a:lstStyle/>
          <a:p>
            <a:pPr algn="just" eaLnBrk="1" hangingPunct="1">
              <a:lnSpc>
                <a:spcPct val="90000"/>
              </a:lnSpc>
              <a:defRPr/>
            </a:pPr>
            <a:r>
              <a:rPr lang="tr-TR" sz="2400" smtClean="0">
                <a:latin typeface="Times New Roman" pitchFamily="18" charset="0"/>
              </a:rPr>
              <a:t>1970’li yıllardan itibaren bitki doku ve hücre kültürleri ile sekonder metabolitlerin biyosentezi araştırmaları dünya çapında hız kazanmıştır. Bunun iki önemli nedeni vardır: Birincisi, son yıllara kadar 2000’den fazla bitki türünün organ, doku ve hücre kültürlerinin gerçekleştiği rapor edilmiştir. Bu kültürlerin her biri için uygun besi ortamlarının seçilerek veya besi ortamı bileşenleri düzenlenerek arzu edilen kimyasalın üretilebileceği düşünülmektedir. İkinci ve çok daha önemli olan bir gelişme ise, bitki hücre kültürlerinin çeşitli kimyasalları üretebileceğine dair çok sayıda çalışmanın ortaya çıkmasıdır. </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9234" name="Group 2"/>
          <p:cNvGraphicFramePr>
            <a:graphicFrameLocks noGrp="1"/>
          </p:cNvGraphicFramePr>
          <p:nvPr/>
        </p:nvGraphicFramePr>
        <p:xfrm>
          <a:off x="971550" y="1916113"/>
          <a:ext cx="7272338" cy="1800225"/>
        </p:xfrm>
        <a:graphic>
          <a:graphicData uri="http://schemas.openxmlformats.org/drawingml/2006/table">
            <a:tbl>
              <a:tblPr/>
              <a:tblGrid>
                <a:gridCol w="1654175"/>
                <a:gridCol w="1389063"/>
                <a:gridCol w="1838325"/>
                <a:gridCol w="2390775"/>
              </a:tblGrid>
              <a:tr h="18002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Alkaloidler</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Antrakinonlar</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Benzokinonlar</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Diantronlar</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Fenoller</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Flavonoidler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Kalkonlar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Kinonlar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Ksantonlar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Lateks</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Lignin</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Naftokinonlar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Nükleik asitler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Organik asitler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Peptidler</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Steroidler ve türevleri</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Taninler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Terpenler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Terpenoidler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Vitaminler</a:t>
                      </a:r>
                      <a:endParaRPr kumimoji="0" lang="tr-TR" sz="18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1454" name="Rectangle 14"/>
          <p:cNvSpPr>
            <a:spLocks noChangeArrowheads="1"/>
          </p:cNvSpPr>
          <p:nvPr/>
        </p:nvSpPr>
        <p:spPr bwMode="auto">
          <a:xfrm>
            <a:off x="971550" y="981075"/>
            <a:ext cx="6473825" cy="396875"/>
          </a:xfrm>
          <a:prstGeom prst="rect">
            <a:avLst/>
          </a:prstGeom>
          <a:noFill/>
          <a:ln w="9525">
            <a:noFill/>
            <a:miter lim="800000"/>
            <a:headEnd/>
            <a:tailEnd/>
          </a:ln>
        </p:spPr>
        <p:txBody>
          <a:bodyPr wrap="none" anchor="ctr">
            <a:spAutoFit/>
          </a:bodyPr>
          <a:lstStyle/>
          <a:p>
            <a:pPr eaLnBrk="0" hangingPunct="0"/>
            <a:r>
              <a:rPr lang="tr-TR" sz="2000">
                <a:latin typeface="Times New Roman" pitchFamily="18" charset="0"/>
                <a:cs typeface="Arial" charset="0"/>
              </a:rPr>
              <a:t>Bitki hücre kültürleri tarafından üretilen bazı doğal bileşikler </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Grp="1" noChangeArrowheads="1"/>
          </p:cNvSpPr>
          <p:nvPr>
            <p:ph type="body" idx="1"/>
          </p:nvPr>
        </p:nvSpPr>
        <p:spPr>
          <a:xfrm>
            <a:off x="457200" y="476250"/>
            <a:ext cx="8229600" cy="5619750"/>
          </a:xfrm>
        </p:spPr>
        <p:txBody>
          <a:bodyPr/>
          <a:lstStyle/>
          <a:p>
            <a:pPr algn="just" eaLnBrk="1" hangingPunct="1">
              <a:lnSpc>
                <a:spcPct val="80000"/>
              </a:lnSpc>
              <a:buFont typeface="Wingdings" pitchFamily="2" charset="2"/>
              <a:buNone/>
              <a:defRPr/>
            </a:pPr>
            <a:r>
              <a:rPr lang="tr-TR" sz="2800" smtClean="0"/>
              <a:t>	</a:t>
            </a:r>
            <a:r>
              <a:rPr lang="tr-TR" sz="2400" smtClean="0">
                <a:latin typeface="Times New Roman" pitchFamily="18" charset="0"/>
              </a:rPr>
              <a:t>Doğal bileşiklerin bu alternatif yöntem ile üretimi bazı büyük avantajlar sağlamaktadır. Bunlar şu şekilde özetlenebilir:</a:t>
            </a:r>
          </a:p>
          <a:p>
            <a:pPr algn="just" eaLnBrk="1" hangingPunct="1">
              <a:lnSpc>
                <a:spcPct val="80000"/>
              </a:lnSpc>
              <a:buFont typeface="Wingdings" pitchFamily="2" charset="2"/>
              <a:buNone/>
              <a:defRPr/>
            </a:pPr>
            <a:endParaRPr lang="tr-TR" sz="2400" smtClean="0">
              <a:latin typeface="Times New Roman" pitchFamily="18" charset="0"/>
            </a:endParaRPr>
          </a:p>
          <a:p>
            <a:pPr algn="just" eaLnBrk="1" hangingPunct="1">
              <a:lnSpc>
                <a:spcPct val="80000"/>
              </a:lnSpc>
              <a:defRPr/>
            </a:pPr>
            <a:r>
              <a:rPr lang="tr-TR" sz="2400" smtClean="0">
                <a:latin typeface="Times New Roman" pitchFamily="18" charset="0"/>
              </a:rPr>
              <a:t>Ana bitkinin kültürü veya toplanması esnasında karşılaşılan çevresel etkenlerin (iklim, coğrafi zorluklar, ulaşım güçlükleri, mevsimsel kısıtlamalar vs.) ortadan kaldırılması,</a:t>
            </a:r>
          </a:p>
          <a:p>
            <a:pPr algn="just" eaLnBrk="1" hangingPunct="1">
              <a:lnSpc>
                <a:spcPct val="80000"/>
              </a:lnSpc>
              <a:defRPr/>
            </a:pPr>
            <a:endParaRPr lang="tr-TR" sz="2400" smtClean="0">
              <a:latin typeface="Times New Roman" pitchFamily="18" charset="0"/>
            </a:endParaRPr>
          </a:p>
          <a:p>
            <a:pPr algn="just" eaLnBrk="1" hangingPunct="1">
              <a:lnSpc>
                <a:spcPct val="80000"/>
              </a:lnSpc>
              <a:defRPr/>
            </a:pPr>
            <a:r>
              <a:rPr lang="tr-TR" sz="2400" smtClean="0">
                <a:latin typeface="Times New Roman" pitchFamily="18" charset="0"/>
              </a:rPr>
              <a:t>Arz-talep dengeleri göz önüne alınarak gerektiği zaman yeterli üretimin sağlanabilmesi ve böylece piyasanın düzenli bir şekilde kontrolü,</a:t>
            </a:r>
          </a:p>
          <a:p>
            <a:pPr algn="just" eaLnBrk="1" hangingPunct="1">
              <a:lnSpc>
                <a:spcPct val="80000"/>
              </a:lnSpc>
              <a:defRPr/>
            </a:pPr>
            <a:endParaRPr lang="tr-TR" sz="2400" smtClean="0">
              <a:latin typeface="Times New Roman" pitchFamily="18" charset="0"/>
            </a:endParaRPr>
          </a:p>
          <a:p>
            <a:pPr algn="just" eaLnBrk="1" hangingPunct="1">
              <a:lnSpc>
                <a:spcPct val="80000"/>
              </a:lnSpc>
              <a:defRPr/>
            </a:pPr>
            <a:r>
              <a:rPr lang="tr-TR" sz="2400" smtClean="0">
                <a:latin typeface="Times New Roman" pitchFamily="18" charset="0"/>
              </a:rPr>
              <a:t>Daha sabit kalitede ve verimlilikte üretim,</a:t>
            </a:r>
          </a:p>
          <a:p>
            <a:pPr algn="just" eaLnBrk="1" hangingPunct="1">
              <a:lnSpc>
                <a:spcPct val="80000"/>
              </a:lnSpc>
              <a:defRPr/>
            </a:pPr>
            <a:endParaRPr lang="tr-TR" sz="2400" smtClean="0">
              <a:latin typeface="Times New Roman" pitchFamily="18" charset="0"/>
            </a:endParaRPr>
          </a:p>
          <a:p>
            <a:pPr algn="just" eaLnBrk="1" hangingPunct="1">
              <a:lnSpc>
                <a:spcPct val="80000"/>
              </a:lnSpc>
              <a:defRPr/>
            </a:pPr>
            <a:r>
              <a:rPr lang="tr-TR" sz="2400" smtClean="0">
                <a:latin typeface="Times New Roman" pitchFamily="18" charset="0"/>
              </a:rPr>
              <a:t>Kültürü yapılan bitkiler için daha az arazi kullanımı,</a:t>
            </a:r>
          </a:p>
          <a:p>
            <a:pPr algn="just" eaLnBrk="1" hangingPunct="1">
              <a:lnSpc>
                <a:spcPct val="80000"/>
              </a:lnSpc>
              <a:defRPr/>
            </a:pPr>
            <a:endParaRPr lang="tr-TR" sz="2400" smtClean="0">
              <a:latin typeface="Times New Roman" pitchFamily="18" charset="0"/>
            </a:endParaRPr>
          </a:p>
          <a:p>
            <a:pPr algn="just" eaLnBrk="1" hangingPunct="1">
              <a:lnSpc>
                <a:spcPct val="80000"/>
              </a:lnSpc>
              <a:defRPr/>
            </a:pPr>
            <a:r>
              <a:rPr lang="tr-TR" sz="2400" smtClean="0">
                <a:latin typeface="Times New Roman" pitchFamily="18" charset="0"/>
              </a:rPr>
              <a:t>Politik baskılardan uzak, daha serbest bir üretim.</a:t>
            </a:r>
          </a:p>
          <a:p>
            <a:pPr eaLnBrk="1" hangingPunct="1">
              <a:lnSpc>
                <a:spcPct val="80000"/>
              </a:lnSpc>
              <a:defRPr/>
            </a:pPr>
            <a:endParaRPr lang="tr-TR" sz="2400" smtClean="0">
              <a:latin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Rectangle 2"/>
          <p:cNvSpPr>
            <a:spLocks noGrp="1" noChangeArrowheads="1"/>
          </p:cNvSpPr>
          <p:nvPr>
            <p:ph type="body" idx="1"/>
          </p:nvPr>
        </p:nvSpPr>
        <p:spPr>
          <a:xfrm>
            <a:off x="457200" y="333375"/>
            <a:ext cx="8229600" cy="5762625"/>
          </a:xfrm>
        </p:spPr>
        <p:txBody>
          <a:bodyPr/>
          <a:lstStyle/>
          <a:p>
            <a:pPr marL="609600" indent="-609600" algn="just" eaLnBrk="1" hangingPunct="1">
              <a:lnSpc>
                <a:spcPct val="80000"/>
              </a:lnSpc>
              <a:defRPr/>
            </a:pPr>
            <a:r>
              <a:rPr lang="tr-TR" sz="2000" smtClean="0">
                <a:latin typeface="Times New Roman" pitchFamily="18" charset="0"/>
              </a:rPr>
              <a:t>Yonca ve patates gibi tetraploidlerin bulunduğu türlerde haploidizasyon, diploid bitkilerin üretiminde kullanılabilmektedir. Elde edilen diploidler ticari olarak ilginç olabileceği gibi, bu yolla bazı tetraploid ürünlerde; yabani türler ile kültür çeşitleri arasında diploid seviyede melezleme yaparak kombinasyon yoluna gidilebilmektedir.</a:t>
            </a:r>
          </a:p>
          <a:p>
            <a:pPr marL="609600" indent="-609600" algn="just" eaLnBrk="1" hangingPunct="1">
              <a:lnSpc>
                <a:spcPct val="80000"/>
              </a:lnSpc>
              <a:defRPr/>
            </a:pPr>
            <a:endParaRPr lang="tr-TR" sz="2000" smtClean="0">
              <a:latin typeface="Times New Roman" pitchFamily="18" charset="0"/>
            </a:endParaRPr>
          </a:p>
          <a:p>
            <a:pPr marL="609600" indent="-609600" algn="just" eaLnBrk="1" hangingPunct="1">
              <a:lnSpc>
                <a:spcPct val="80000"/>
              </a:lnSpc>
              <a:defRPr/>
            </a:pPr>
            <a:r>
              <a:rPr lang="tr-TR" sz="2000" smtClean="0">
                <a:latin typeface="Times New Roman" pitchFamily="18" charset="0"/>
              </a:rPr>
              <a:t>Kendilemenin olanaksız olduğu bazı dioik türlerde haploid uyartımı ve bunu takip eden kromozom katlamasıyla saf erkek bitkiler elde etmek mümkündür. </a:t>
            </a:r>
          </a:p>
          <a:p>
            <a:pPr marL="609600" indent="-609600" algn="just" eaLnBrk="1" hangingPunct="1">
              <a:lnSpc>
                <a:spcPct val="80000"/>
              </a:lnSpc>
              <a:defRPr/>
            </a:pPr>
            <a:endParaRPr lang="tr-TR" sz="2000" smtClean="0">
              <a:latin typeface="Times New Roman" pitchFamily="18" charset="0"/>
            </a:endParaRPr>
          </a:p>
          <a:p>
            <a:pPr marL="609600" indent="-609600" algn="just" eaLnBrk="1" hangingPunct="1">
              <a:lnSpc>
                <a:spcPct val="80000"/>
              </a:lnSpc>
              <a:defRPr/>
            </a:pPr>
            <a:r>
              <a:rPr lang="tr-TR" sz="2000" smtClean="0">
                <a:latin typeface="Times New Roman" pitchFamily="18" charset="0"/>
              </a:rPr>
              <a:t>Haploid bitkiler, farklı patojenler ve patojenlerin fizyolojik ırklarına karşı </a:t>
            </a:r>
            <a:r>
              <a:rPr lang="tr-TR" sz="2000" i="1" smtClean="0">
                <a:latin typeface="Times New Roman" pitchFamily="18" charset="0"/>
              </a:rPr>
              <a:t>in vitro </a:t>
            </a:r>
            <a:r>
              <a:rPr lang="tr-TR" sz="2000" smtClean="0">
                <a:latin typeface="Times New Roman" pitchFamily="18" charset="0"/>
              </a:rPr>
              <a:t>seviyede seçime olanak vermekte, hastalıklara dayanıklılık çalışmalarında zaman, yer ve maddi kazanç sağlamaktadır. </a:t>
            </a:r>
          </a:p>
          <a:p>
            <a:pPr marL="609600" indent="-609600" algn="just" eaLnBrk="1" hangingPunct="1">
              <a:lnSpc>
                <a:spcPct val="80000"/>
              </a:lnSpc>
              <a:defRPr/>
            </a:pPr>
            <a:endParaRPr lang="tr-TR" sz="2000" smtClean="0">
              <a:latin typeface="Times New Roman" pitchFamily="18" charset="0"/>
            </a:endParaRPr>
          </a:p>
          <a:p>
            <a:pPr marL="609600" indent="-609600" algn="just" eaLnBrk="1" hangingPunct="1">
              <a:lnSpc>
                <a:spcPct val="80000"/>
              </a:lnSpc>
              <a:defRPr/>
            </a:pPr>
            <a:r>
              <a:rPr lang="tr-TR" sz="2000" smtClean="0">
                <a:latin typeface="Times New Roman" pitchFamily="18" charset="0"/>
              </a:rPr>
              <a:t>Dihaploid hatların güncel uygulamalarından biri de gen haritalarının çıkartılmasında kullanımlarıdır. DH hatlarda herhangi bir gen, ister bitki isterse marker seviyesinde olsun (genellikle RFLP ile belirlenmektedir); 1:1 oranında açılacaktır. Bu durum, özellikle poligenik olarak kontrol edilen bir karakterin haritası çıkartılıyorsa önem taşımakta ve kolaylık sağlamaktadır.</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2" name="Rectangle 2"/>
          <p:cNvSpPr>
            <a:spLocks noGrp="1" noChangeArrowheads="1"/>
          </p:cNvSpPr>
          <p:nvPr>
            <p:ph type="body" idx="1"/>
          </p:nvPr>
        </p:nvSpPr>
        <p:spPr>
          <a:xfrm>
            <a:off x="468313" y="765175"/>
            <a:ext cx="8229600" cy="5691188"/>
          </a:xfrm>
        </p:spPr>
        <p:txBody>
          <a:bodyPr/>
          <a:lstStyle/>
          <a:p>
            <a:pPr algn="just" eaLnBrk="1" hangingPunct="1">
              <a:defRPr/>
            </a:pPr>
            <a:r>
              <a:rPr lang="tr-TR" sz="2000" b="1" smtClean="0">
                <a:latin typeface="Times New Roman" pitchFamily="18" charset="0"/>
              </a:rPr>
              <a:t>Bitki Hücre Kültürleri ve Sekonder Metabolitler: </a:t>
            </a:r>
            <a:r>
              <a:rPr lang="tr-TR" sz="2000" smtClean="0">
                <a:latin typeface="Times New Roman" pitchFamily="18" charset="0"/>
              </a:rPr>
              <a:t> Bitki hücre kültürleri ile yeni kimyasalların üretimi ve bu ürünlerin biyolojik aktivite göstermeleri, farmakolojik açıdan büyük önem taşımaktadır. Özellikle son yıllarda biyolojik test sistemlerinde gözlenen pratik, daha güvenilir ve çabuk sonuç almaya yönelik iyileşmeler, hücre kültürleri tarafından çok düşük düzeylerde üretilen biyolojik aktivite gösteren kimyasalların saptanmasına olanak sağlamaktadır. </a:t>
            </a:r>
          </a:p>
          <a:p>
            <a:pPr algn="just" eaLnBrk="1" hangingPunct="1">
              <a:defRPr/>
            </a:pPr>
            <a:endParaRPr lang="tr-TR" sz="2000" smtClean="0">
              <a:latin typeface="Times New Roman" pitchFamily="18" charset="0"/>
            </a:endParaRPr>
          </a:p>
          <a:p>
            <a:pPr algn="just" eaLnBrk="1" hangingPunct="1">
              <a:defRPr/>
            </a:pPr>
            <a:r>
              <a:rPr lang="tr-TR" sz="2000" b="1" smtClean="0">
                <a:latin typeface="Times New Roman" pitchFamily="18" charset="0"/>
              </a:rPr>
              <a:t>Bitki Doku ve Hücre Kültürü ile Sekonder Ürünlerin Üretimi: </a:t>
            </a:r>
            <a:r>
              <a:rPr lang="tr-TR" sz="2000" smtClean="0">
                <a:latin typeface="Times New Roman" pitchFamily="18" charset="0"/>
              </a:rPr>
              <a:t>Bitki doku ve hücre kültürü kabaca, aseptik koşullar altında ve uygun besi yerlerinde bitki hücre, doku veya organlarının büyütülmesi tekniğidir. Dolayısı ile sekonder metabolitlerin üretiminde her tekniğin kendine has özellikleri ve üretimde sorunları vardır. Genel olarak tüm tekniklerde karşılaşılan sorun, bazı özgün sekonder metabolitlerin üretimindeki düşük verimliliktir. </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Grp="1" noChangeArrowheads="1"/>
          </p:cNvSpPr>
          <p:nvPr>
            <p:ph type="body" idx="1"/>
          </p:nvPr>
        </p:nvSpPr>
        <p:spPr>
          <a:xfrm>
            <a:off x="457200" y="549275"/>
            <a:ext cx="8229600" cy="5546725"/>
          </a:xfrm>
        </p:spPr>
        <p:txBody>
          <a:bodyPr/>
          <a:lstStyle/>
          <a:p>
            <a:pPr algn="just" eaLnBrk="1" hangingPunct="1">
              <a:defRPr/>
            </a:pPr>
            <a:r>
              <a:rPr lang="tr-TR" sz="2000" b="1" smtClean="0">
                <a:latin typeface="Times New Roman" pitchFamily="18" charset="0"/>
              </a:rPr>
              <a:t>Farklılaşmış ve organize olmuş kültürler ile metabolit üretimi: </a:t>
            </a:r>
            <a:r>
              <a:rPr lang="tr-TR" sz="2000" smtClean="0">
                <a:latin typeface="Times New Roman" pitchFamily="18" charset="0"/>
              </a:rPr>
              <a:t>Bitkilerde sekonder metabolizmanın büyümenin belirli safhalarında özgün doku ve hücrelerde ifade edildiği bilinen bir olgudur. Bu durum aynı zamanda hücrelerdeki büyüme ve morfolojik farklılaşma ile sekonder metabolizma arasındaki yakın ilişkiyi ifade etmektedir. Aynı durum kültürü yapılan hücre, doku ve organ kültürleri için de geçerlidir. Morfolojik olarak farklılaşma eğilimindeki hücre veya hücre gruplarında potansiyel olarak sekonder metabolit üretim olanağı daha fazla olmaktadır.</a:t>
            </a:r>
          </a:p>
          <a:p>
            <a:pPr algn="just" eaLnBrk="1" hangingPunct="1">
              <a:defRPr/>
            </a:pPr>
            <a:endParaRPr lang="tr-TR" sz="2000" smtClean="0">
              <a:latin typeface="Times New Roman" pitchFamily="18" charset="0"/>
            </a:endParaRPr>
          </a:p>
          <a:p>
            <a:pPr algn="just" eaLnBrk="1" hangingPunct="1">
              <a:defRPr/>
            </a:pPr>
            <a:r>
              <a:rPr lang="tr-TR" sz="2000" b="1" smtClean="0">
                <a:latin typeface="Times New Roman" pitchFamily="18" charset="0"/>
              </a:rPr>
              <a:t>Kök kültürleri: </a:t>
            </a:r>
            <a:r>
              <a:rPr lang="tr-TR" sz="2000" smtClean="0">
                <a:latin typeface="Times New Roman" pitchFamily="18" charset="0"/>
              </a:rPr>
              <a:t>Bitki tarafından üretilen metabolitin sentez yerinin köklerde bulunduğu durumlarda, bu organdan alınan parçaların, teorik olarak, ana bitkideki kök hücreleri kadar veya daha yüksek düzeyde olması beklenir. Ancak çok az bitki hücre kültüründe sınırsız büyüme ile birlikte metabolit üretiminin sağlandığı bildirilmiştir.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p:cNvSpPr>
            <a:spLocks noGrp="1" noChangeArrowheads="1"/>
          </p:cNvSpPr>
          <p:nvPr>
            <p:ph type="body" idx="1"/>
          </p:nvPr>
        </p:nvSpPr>
        <p:spPr/>
        <p:txBody>
          <a:bodyPr/>
          <a:lstStyle/>
          <a:p>
            <a:pPr algn="just" eaLnBrk="1" hangingPunct="1">
              <a:defRPr/>
            </a:pPr>
            <a:r>
              <a:rPr lang="tr-TR" sz="2000" b="1" smtClean="0">
                <a:latin typeface="Times New Roman" pitchFamily="18" charset="0"/>
              </a:rPr>
              <a:t>Sürgün kültürleri: </a:t>
            </a:r>
            <a:r>
              <a:rPr lang="tr-TR" sz="2000" smtClean="0">
                <a:latin typeface="Times New Roman" pitchFamily="18" charset="0"/>
              </a:rPr>
              <a:t>Bitkilerde sekonder metabolit birikimi ile sürgün primordiumlarının oluşumu arasındaki ilişkiden yola çıkarak, sürgün kültürleri ile madde üretimi ayrıntılı olarak irdelenmiştir (Lindsey ve Yeoman, 1985). Bu tip kültürler koltuk altı veya sürgün ucundaki meristem dokusundan alınan parçaların uygun besi ortamında büyütülmeleri ile gerçekleşmektedir. Sürgün ucu kültürleri, farklılaşmamış kültürlere, yani kallus ve hücre süspansiyon kültürlerine, nazaran daha yüksek düzeyde metabolit üretmektedir. Hatta bazen üretilen madde miktarı ana bitkidekinden de yüksek olabilmektedir.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Rectangle 2"/>
          <p:cNvSpPr>
            <a:spLocks noGrp="1" noChangeArrowheads="1"/>
          </p:cNvSpPr>
          <p:nvPr>
            <p:ph type="body" idx="1"/>
          </p:nvPr>
        </p:nvSpPr>
        <p:spPr>
          <a:xfrm>
            <a:off x="457200" y="765175"/>
            <a:ext cx="8229600" cy="5330825"/>
          </a:xfrm>
        </p:spPr>
        <p:txBody>
          <a:bodyPr/>
          <a:lstStyle/>
          <a:p>
            <a:pPr algn="just" eaLnBrk="1" hangingPunct="1">
              <a:lnSpc>
                <a:spcPct val="80000"/>
              </a:lnSpc>
              <a:defRPr/>
            </a:pPr>
            <a:r>
              <a:rPr lang="tr-TR" sz="2400" b="1" smtClean="0">
                <a:latin typeface="Times New Roman" pitchFamily="18" charset="0"/>
              </a:rPr>
              <a:t>Embriyo kültürleri</a:t>
            </a:r>
            <a:endParaRPr lang="tr-TR" sz="2400" smtClean="0">
              <a:latin typeface="Times New Roman" pitchFamily="18" charset="0"/>
            </a:endParaRPr>
          </a:p>
          <a:p>
            <a:pPr algn="just" eaLnBrk="1" hangingPunct="1">
              <a:lnSpc>
                <a:spcPct val="80000"/>
              </a:lnSpc>
              <a:buFont typeface="Wingdings" pitchFamily="2" charset="2"/>
              <a:buNone/>
              <a:defRPr/>
            </a:pPr>
            <a:r>
              <a:rPr lang="tr-TR" sz="2400" smtClean="0">
                <a:latin typeface="Times New Roman" pitchFamily="18" charset="0"/>
              </a:rPr>
              <a:t>	Şayet bir metabolit embriyoda üretiliyor veya birikiyorsa, bu metabolitin üretimi embriyo kültürleri ile gerçekleşebilir. Ancak burada kastedilen kaynak bitkiden çıkarılıp kültürü yapılan embriyodan ziyade, somatik embriyo kültürleridir. Bu kültürler ya doğrudan somatik embriyogenezle yani kaynak bitki dokularından (zigotik embriyo, kotiledon, yaprak ve hatta gövde dokuları) aseksüel embriyoların oluşturulmasıyla ya da dolaylı somatik embriyogenezle yani kallus veya hücre süspansiyon kültürlerinde farklılaşma teşvik edilerek embriyoların oluşturulmasıyla elde edilir. </a:t>
            </a:r>
          </a:p>
          <a:p>
            <a:pPr algn="just" eaLnBrk="1" hangingPunct="1">
              <a:lnSpc>
                <a:spcPct val="80000"/>
              </a:lnSpc>
              <a:buFont typeface="Wingdings" pitchFamily="2" charset="2"/>
              <a:buNone/>
              <a:defRPr/>
            </a:pPr>
            <a:r>
              <a:rPr lang="tr-TR" sz="2400" smtClean="0">
                <a:latin typeface="Times New Roman" pitchFamily="18" charset="0"/>
              </a:rPr>
              <a:t>	Somatik embriyo kültürleri özellikle lipidler gibi depo maddelerinin üretimi veya araştırılmasında faydalı kaynaklardır. </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2"/>
          <p:cNvSpPr>
            <a:spLocks noGrp="1" noChangeArrowheads="1"/>
          </p:cNvSpPr>
          <p:nvPr>
            <p:ph type="body" idx="1"/>
          </p:nvPr>
        </p:nvSpPr>
        <p:spPr>
          <a:xfrm>
            <a:off x="457200" y="188913"/>
            <a:ext cx="8229600" cy="6335712"/>
          </a:xfrm>
        </p:spPr>
        <p:txBody>
          <a:bodyPr/>
          <a:lstStyle/>
          <a:p>
            <a:pPr algn="just" eaLnBrk="1" hangingPunct="1">
              <a:lnSpc>
                <a:spcPct val="80000"/>
              </a:lnSpc>
              <a:defRPr/>
            </a:pPr>
            <a:r>
              <a:rPr lang="tr-TR" sz="2000" b="1" smtClean="0">
                <a:latin typeface="Times New Roman" pitchFamily="18" charset="0"/>
              </a:rPr>
              <a:t>Farklılaşmamış ve organize olmamış kültürler ile metabolit üretimi: </a:t>
            </a:r>
            <a:r>
              <a:rPr lang="tr-TR" sz="2000" smtClean="0">
                <a:latin typeface="Times New Roman" pitchFamily="18" charset="0"/>
              </a:rPr>
              <a:t>Kallus ve hücre süspansiyon kültürleri bu grupta verilecek bitki doku ve hücre kültürü teknikleridir. Tek hücre kültürleri de bu gruba dahil edilebilir. Ancak bu kültürler doğrudan sekonder metabolitlerin üretiminden ziyade, yüksek verimli bitki varyantlarının rejenere edilmesinde yararlanılmaktadır.</a:t>
            </a:r>
          </a:p>
          <a:p>
            <a:pPr algn="just" eaLnBrk="1" hangingPunct="1">
              <a:lnSpc>
                <a:spcPct val="80000"/>
              </a:lnSpc>
              <a:buFont typeface="Wingdings" pitchFamily="2" charset="2"/>
              <a:buNone/>
              <a:defRPr/>
            </a:pPr>
            <a:r>
              <a:rPr lang="tr-TR" sz="2000" smtClean="0">
                <a:latin typeface="Times New Roman" pitchFamily="18" charset="0"/>
              </a:rPr>
              <a:t>	</a:t>
            </a:r>
          </a:p>
          <a:p>
            <a:pPr algn="just" eaLnBrk="1" hangingPunct="1">
              <a:lnSpc>
                <a:spcPct val="80000"/>
              </a:lnSpc>
              <a:defRPr/>
            </a:pPr>
            <a:r>
              <a:rPr lang="tr-TR" sz="2000" smtClean="0">
                <a:latin typeface="Times New Roman" pitchFamily="18" charset="0"/>
              </a:rPr>
              <a:t>Ana bitkiden alınan ve </a:t>
            </a:r>
            <a:r>
              <a:rPr lang="tr-TR" sz="2000" i="1" smtClean="0">
                <a:latin typeface="Times New Roman" pitchFamily="18" charset="0"/>
              </a:rPr>
              <a:t>in vitro</a:t>
            </a:r>
            <a:r>
              <a:rPr lang="tr-TR" sz="2000" smtClean="0">
                <a:latin typeface="Times New Roman" pitchFamily="18" charset="0"/>
              </a:rPr>
              <a:t> kültürü yapılan dokularda farklılaşmanın ortadan kalkması sekonder metabolitlerin belirgin bir biçimde birikim kaybını da beraberinde getirmektedir. Birikimdeki bu kaybın nedenleri;</a:t>
            </a:r>
          </a:p>
          <a:p>
            <a:pPr algn="just" eaLnBrk="1" hangingPunct="1">
              <a:lnSpc>
                <a:spcPct val="80000"/>
              </a:lnSpc>
              <a:defRPr/>
            </a:pPr>
            <a:endParaRPr lang="tr-TR" sz="2000" smtClean="0">
              <a:latin typeface="Times New Roman" pitchFamily="18" charset="0"/>
            </a:endParaRPr>
          </a:p>
          <a:p>
            <a:pPr lvl="1" algn="just" eaLnBrk="1" hangingPunct="1">
              <a:lnSpc>
                <a:spcPct val="80000"/>
              </a:lnSpc>
              <a:defRPr/>
            </a:pPr>
            <a:r>
              <a:rPr lang="tr-TR" sz="2000" smtClean="0">
                <a:latin typeface="Times New Roman" pitchFamily="18" charset="0"/>
              </a:rPr>
              <a:t>Her hangi bir biyosentez yolunun önemli basamaklarını kontrol eden genlerin, özgün bir işlevi yerine getirmek üzere farklılaşmayan dokularda ifade edilmemesi,</a:t>
            </a:r>
          </a:p>
          <a:p>
            <a:pPr lvl="1" algn="just" eaLnBrk="1" hangingPunct="1">
              <a:lnSpc>
                <a:spcPct val="80000"/>
              </a:lnSpc>
              <a:defRPr/>
            </a:pPr>
            <a:r>
              <a:rPr lang="tr-TR" sz="2000" smtClean="0">
                <a:latin typeface="Times New Roman" pitchFamily="18" charset="0"/>
              </a:rPr>
              <a:t>Sekonder metabolitin üretimi için gereken substratın başka biyosentez mekanizmalarına kayması,</a:t>
            </a:r>
          </a:p>
          <a:p>
            <a:pPr lvl="1" algn="just" eaLnBrk="1" hangingPunct="1">
              <a:lnSpc>
                <a:spcPct val="80000"/>
              </a:lnSpc>
              <a:defRPr/>
            </a:pPr>
            <a:r>
              <a:rPr lang="tr-TR" sz="2000" smtClean="0">
                <a:latin typeface="Times New Roman" pitchFamily="18" charset="0"/>
              </a:rPr>
              <a:t>Biyosentez yerlerinde biriken toksik ürünler aracılığı ile taşıma mekanizmasının engellenmesi,</a:t>
            </a:r>
          </a:p>
          <a:p>
            <a:pPr lvl="1" algn="just" eaLnBrk="1" hangingPunct="1">
              <a:lnSpc>
                <a:spcPct val="80000"/>
              </a:lnSpc>
              <a:defRPr/>
            </a:pPr>
            <a:r>
              <a:rPr lang="tr-TR" sz="2000" smtClean="0">
                <a:latin typeface="Times New Roman" pitchFamily="18" charset="0"/>
              </a:rPr>
              <a:t>Sekonder metabolitlerin biriktiği depo bölgelerinden yoksunluk,</a:t>
            </a:r>
          </a:p>
          <a:p>
            <a:pPr lvl="1" algn="just" eaLnBrk="1" hangingPunct="1">
              <a:lnSpc>
                <a:spcPct val="80000"/>
              </a:lnSpc>
              <a:defRPr/>
            </a:pPr>
            <a:r>
              <a:rPr lang="tr-TR" sz="2000" smtClean="0">
                <a:latin typeface="Times New Roman" pitchFamily="18" charset="0"/>
              </a:rPr>
              <a:t>Sentezlenen metabolitlerin hızlı yıkımı olabilir (Charlwood </a:t>
            </a:r>
            <a:r>
              <a:rPr lang="tr-TR" sz="2000" i="1" smtClean="0">
                <a:latin typeface="Times New Roman" pitchFamily="18" charset="0"/>
              </a:rPr>
              <a:t>ve ark.</a:t>
            </a:r>
            <a:r>
              <a:rPr lang="tr-TR" sz="2000" smtClean="0">
                <a:latin typeface="Times New Roman" pitchFamily="18" charset="0"/>
              </a:rPr>
              <a:t>, 1990). </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ChangeArrowheads="1"/>
          </p:cNvSpPr>
          <p:nvPr>
            <p:ph type="body" idx="1"/>
          </p:nvPr>
        </p:nvSpPr>
        <p:spPr>
          <a:xfrm>
            <a:off x="179388" y="981075"/>
            <a:ext cx="8229600" cy="4495800"/>
          </a:xfrm>
        </p:spPr>
        <p:txBody>
          <a:bodyPr/>
          <a:lstStyle/>
          <a:p>
            <a:pPr algn="just" eaLnBrk="1" hangingPunct="1">
              <a:lnSpc>
                <a:spcPct val="80000"/>
              </a:lnSpc>
              <a:defRPr/>
            </a:pPr>
            <a:r>
              <a:rPr lang="tr-TR" sz="2400" smtClean="0">
                <a:latin typeface="Times New Roman" pitchFamily="18" charset="0"/>
              </a:rPr>
              <a:t>Sekonder metabolitlerin üretilmesi konusunda hücre süspansiyon kültürleri diğer hücre kültürü tekniklerine ve özellikle kallus kültürlerine göre daha avantajlı sistemlerdir. Bu avantajlardan en önemlisi, bu sistemlerin kallus kültürlerine göre daha çabuk büyümesidir. Mikrobiyal sistemlere benzerlik göstermesi büyük ölçekli kültür sistemlerinin (örneğin 10 litrelik kültürler), yani biyoreaktörlerin, oluşumunu sağlamaktadır. Bu kütle olarak daha yüksek hücre verimliliğinin sağlanması anlamına gelmektedir. İkinci olarak, hücre süspansiyon kültürleri, kallus kültürlerine nazaran morfolojik olarak daha homojendir. Bu durum alt kültür yapıldıkça zamanla başlangıç kültüründen farklılaşma riskini ortadan kaldırır. Son olarak araştırma konusuna uygun olarak istenen hücre hatlarının oluşturulması ve seçimi de bu kültür sisteminin diğer bir avantajıdır. </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8450" name="Group 2"/>
          <p:cNvGraphicFramePr>
            <a:graphicFrameLocks noGrp="1"/>
          </p:cNvGraphicFramePr>
          <p:nvPr>
            <p:ph idx="1"/>
          </p:nvPr>
        </p:nvGraphicFramePr>
        <p:xfrm>
          <a:off x="468313" y="260350"/>
          <a:ext cx="8229600" cy="5762625"/>
        </p:xfrm>
        <a:graphic>
          <a:graphicData uri="http://schemas.openxmlformats.org/drawingml/2006/table">
            <a:tbl>
              <a:tblPr/>
              <a:tblGrid>
                <a:gridCol w="1690687"/>
                <a:gridCol w="2268538"/>
                <a:gridCol w="2089150"/>
                <a:gridCol w="2181225"/>
              </a:tblGrid>
              <a:tr h="97313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tr-TR" sz="1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Times New Roman" pitchFamily="18" charset="0"/>
                          <a:ea typeface="Times New Roman" pitchFamily="18" charset="0"/>
                          <a:cs typeface="Arial" charset="0"/>
                        </a:rPr>
                        <a:t>Metabolit Verimi (% kuru ağırlık)</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r>
              <a:tr h="68421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Times New Roman" pitchFamily="18" charset="0"/>
                          <a:ea typeface="Times New Roman" pitchFamily="18" charset="0"/>
                          <a:cs typeface="Arial" charset="0"/>
                        </a:rPr>
                        <a:t>Metabolit</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Times New Roman" pitchFamily="18" charset="0"/>
                          <a:ea typeface="Times New Roman" pitchFamily="18" charset="0"/>
                          <a:cs typeface="Arial" charset="0"/>
                        </a:rPr>
                        <a:t>Bitki Türü</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Times New Roman" pitchFamily="18" charset="0"/>
                          <a:ea typeface="Times New Roman" pitchFamily="18" charset="0"/>
                          <a:cs typeface="Arial" charset="0"/>
                        </a:rPr>
                        <a:t>Süspansiyon Kültürü</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Times New Roman" pitchFamily="18" charset="0"/>
                          <a:ea typeface="Times New Roman" pitchFamily="18" charset="0"/>
                          <a:cs typeface="Arial" charset="0"/>
                        </a:rPr>
                        <a:t>Kaynak Bitki</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213">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Aymalisin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ea typeface="Times New Roman" pitchFamily="18" charset="0"/>
                          <a:cs typeface="Arial" charset="0"/>
                        </a:rPr>
                        <a:t>Catharanthus roseus</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213">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Serpentin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ea typeface="Times New Roman" pitchFamily="18" charset="0"/>
                          <a:cs typeface="Arial" charset="0"/>
                        </a:rPr>
                        <a:t>Catharanthus roseus</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213">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Glutatyon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ea typeface="Times New Roman" pitchFamily="18" charset="0"/>
                          <a:cs typeface="Arial" charset="0"/>
                        </a:rPr>
                        <a:t>Nicotiana tabacum</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213">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Nikotin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ea typeface="Times New Roman" pitchFamily="18" charset="0"/>
                          <a:cs typeface="Arial" charset="0"/>
                        </a:rPr>
                        <a:t>Nicotiana tabacum</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213">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Diosgenin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ea typeface="Times New Roman" pitchFamily="18" charset="0"/>
                          <a:cs typeface="Arial" charset="0"/>
                        </a:rPr>
                        <a:t>Dioscorea deltoidea</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213">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Rozmarinik asit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800" b="0" i="1" u="none" strike="noStrike" cap="none" normalizeH="0" baseline="0" smtClean="0">
                          <a:ln>
                            <a:noFill/>
                          </a:ln>
                          <a:solidFill>
                            <a:schemeClr val="tx1"/>
                          </a:solidFill>
                          <a:effectLst/>
                          <a:latin typeface="Times New Roman" pitchFamily="18" charset="0"/>
                          <a:ea typeface="Times New Roman" pitchFamily="18" charset="0"/>
                          <a:cs typeface="Arial" charset="0"/>
                        </a:rPr>
                        <a:t>Coleus blumei</a:t>
                      </a:r>
                      <a:endPar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15.0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ea typeface="Times New Roman" pitchFamily="18" charset="0"/>
                          <a:cs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88496" name="Rectangle 48"/>
          <p:cNvSpPr>
            <a:spLocks noGrp="1" noChangeArrowheads="1"/>
          </p:cNvSpPr>
          <p:nvPr>
            <p:ph type="title"/>
          </p:nvPr>
        </p:nvSpPr>
        <p:spPr>
          <a:xfrm>
            <a:off x="323850" y="5949950"/>
            <a:ext cx="8229600" cy="1143000"/>
          </a:xfrm>
        </p:spPr>
        <p:txBody>
          <a:bodyPr/>
          <a:lstStyle/>
          <a:p>
            <a:pPr algn="just" eaLnBrk="1" hangingPunct="1">
              <a:defRPr/>
            </a:pPr>
            <a:r>
              <a:rPr lang="tr-TR" sz="2000" smtClean="0">
                <a:latin typeface="Times New Roman" pitchFamily="18" charset="0"/>
              </a:rPr>
              <a:t>Bazı sekonder metabolitlerin bitki hücre süspansiyon kültürlerinde ve kaynak bitkideki verim oranları (Stafford, 1991).</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4" name="Rectangle 2"/>
          <p:cNvSpPr>
            <a:spLocks noGrp="1" noChangeArrowheads="1"/>
          </p:cNvSpPr>
          <p:nvPr>
            <p:ph type="title"/>
          </p:nvPr>
        </p:nvSpPr>
        <p:spPr/>
        <p:txBody>
          <a:bodyPr/>
          <a:lstStyle/>
          <a:p>
            <a:pPr eaLnBrk="1" hangingPunct="1">
              <a:defRPr/>
            </a:pPr>
            <a:r>
              <a:rPr lang="tr-TR" sz="2400" b="1" smtClean="0">
                <a:latin typeface="Times New Roman" pitchFamily="18" charset="0"/>
              </a:rPr>
              <a:t>Süspansiyon Kültürlerinde Sekonder Ürün Veriminin Artırılması</a:t>
            </a:r>
          </a:p>
        </p:txBody>
      </p:sp>
      <p:sp>
        <p:nvSpPr>
          <p:cNvPr id="489475" name="Rectangle 3"/>
          <p:cNvSpPr>
            <a:spLocks noGrp="1" noChangeArrowheads="1"/>
          </p:cNvSpPr>
          <p:nvPr>
            <p:ph type="body" idx="1"/>
          </p:nvPr>
        </p:nvSpPr>
        <p:spPr/>
        <p:txBody>
          <a:bodyPr/>
          <a:lstStyle/>
          <a:p>
            <a:pPr algn="just" eaLnBrk="1" hangingPunct="1">
              <a:lnSpc>
                <a:spcPct val="90000"/>
              </a:lnSpc>
              <a:defRPr/>
            </a:pPr>
            <a:r>
              <a:rPr lang="tr-TR" sz="2400" smtClean="0">
                <a:latin typeface="Times New Roman" pitchFamily="18" charset="0"/>
              </a:rPr>
              <a:t>Bitkilerde sekonder metabolizmanın çevresel faktörlerden büyük ölçüde etkilendiği bilinmektedir. Benzer şekilde bitki doku ve hücre kültürlerinde kültür ortamında yer alan beslenme faktörleri; yani karbon, fosfor, azot kaynakları ve diğer makro elementler ile bitki büyüme düzenleyicileri; yani oksinler ve sitokininler hem büyümeye hem de metabolit oluşumuna etki etmektedir. Kimyasal etkenlerin yanı sıra, ortamdaki çevresel (fiziksel) faktörler de </a:t>
            </a:r>
            <a:r>
              <a:rPr lang="tr-TR" sz="2400" i="1" smtClean="0">
                <a:latin typeface="Times New Roman" pitchFamily="18" charset="0"/>
              </a:rPr>
              <a:t>in vitro</a:t>
            </a:r>
            <a:r>
              <a:rPr lang="tr-TR" sz="2400" smtClean="0">
                <a:latin typeface="Times New Roman" pitchFamily="18" charset="0"/>
              </a:rPr>
              <a:t> sekonder metabolit üretimine doğrudan veya dolaylı etkide bulunabilmektedir. Elbette bu faktörlerin her biri kültürü yapılan bitkiye, kültür tipine, hücre hattına ve hatta kültürün yaşına göre etkide bulunmaktadır.</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body" idx="1"/>
          </p:nvPr>
        </p:nvSpPr>
        <p:spPr>
          <a:xfrm>
            <a:off x="457200" y="476250"/>
            <a:ext cx="8229600" cy="5619750"/>
          </a:xfrm>
        </p:spPr>
        <p:txBody>
          <a:bodyPr/>
          <a:lstStyle/>
          <a:p>
            <a:pPr algn="just" eaLnBrk="1" hangingPunct="1">
              <a:lnSpc>
                <a:spcPct val="90000"/>
              </a:lnSpc>
              <a:defRPr/>
            </a:pPr>
            <a:r>
              <a:rPr lang="tr-TR" sz="2400" smtClean="0">
                <a:latin typeface="Times New Roman" pitchFamily="18" charset="0"/>
              </a:rPr>
              <a:t>Hücre süspansiyon kültürleri ile sekonder metabolitlerin üretiminde  biyoreaktör veya fermentör adı verilen sistemler sayesinde kapasiteyi binlerce litreye kadar çıkarmak mümkün olmaktadır. Böylelikle endüstriyel anlamda bitki hücre kültürlerinden yararlanma olanağı gündeme gelmektedir. Bitki hücrelerinin biyoreaktörlerde kültürü yapılmasının iki önemli avantajı vardır:</a:t>
            </a:r>
          </a:p>
          <a:p>
            <a:pPr lvl="1" algn="just" eaLnBrk="1" hangingPunct="1">
              <a:lnSpc>
                <a:spcPct val="90000"/>
              </a:lnSpc>
              <a:defRPr/>
            </a:pPr>
            <a:r>
              <a:rPr lang="tr-TR" sz="2400" smtClean="0">
                <a:latin typeface="Times New Roman" pitchFamily="18" charset="0"/>
              </a:rPr>
              <a:t> Kültürlerin daha yakın denetimi. Kapalı bir sistemde kültürü yapılan hücrelerin bulunduğu ortamdaki değişiklikleri denetim altına almak bir hayli zordur. Oysa biyoreaktörlerde gazlar (oksijen ve karbondioksit), pH ve sıcaklık gibi değişken faktörlerin yakın denetimi mümküm olmaktadır. </a:t>
            </a:r>
          </a:p>
          <a:p>
            <a:pPr lvl="1" algn="just" eaLnBrk="1" hangingPunct="1">
              <a:lnSpc>
                <a:spcPct val="90000"/>
              </a:lnSpc>
              <a:defRPr/>
            </a:pPr>
            <a:r>
              <a:rPr lang="tr-TR" sz="2400" smtClean="0">
                <a:latin typeface="Times New Roman" pitchFamily="18" charset="0"/>
              </a:rPr>
              <a:t>Bitki hücre kültürlerinin endüstriyel amaçlı kullanılması için (özellikle ekonomik açıdan önemli metabolitlerin üretiminde) büyük ölçekli kültürler gerekmektedir. Bu kültürler biyoreaktörler ile sağlamaktadır. </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p:cNvSpPr>
            <a:spLocks noGrp="1" noChangeArrowheads="1"/>
          </p:cNvSpPr>
          <p:nvPr>
            <p:ph type="body" idx="1"/>
          </p:nvPr>
        </p:nvSpPr>
        <p:spPr/>
        <p:txBody>
          <a:bodyPr/>
          <a:lstStyle/>
          <a:p>
            <a:pPr algn="just" eaLnBrk="1" hangingPunct="1">
              <a:defRPr/>
            </a:pPr>
            <a:r>
              <a:rPr lang="tr-TR" sz="2400" smtClean="0">
                <a:latin typeface="Times New Roman" pitchFamily="18" charset="0"/>
              </a:rPr>
              <a:t>Ancak biyoreatörlerde de üretim sırasında çok farklı problemlerle karşılaşılabilmektedir. Bu nedenle maliyet hesabı yapıldığında biyoreaktörler ile sekonder metabolit üretimi ekonomik olmayabilmektedir. </a:t>
            </a:r>
          </a:p>
          <a:p>
            <a:pPr algn="just" eaLnBrk="1" hangingPunct="1">
              <a:defRPr/>
            </a:pPr>
            <a:endParaRPr lang="tr-TR" sz="2400" smtClean="0">
              <a:latin typeface="Times New Roman" pitchFamily="18" charset="0"/>
            </a:endParaRPr>
          </a:p>
          <a:p>
            <a:pPr algn="just" eaLnBrk="1" hangingPunct="1">
              <a:defRPr/>
            </a:pPr>
            <a:r>
              <a:rPr lang="tr-TR" sz="2400" smtClean="0">
                <a:latin typeface="Times New Roman" pitchFamily="18" charset="0"/>
              </a:rPr>
              <a:t>Biyoreaktörlerde ürün oluşumu için gerekli optimum koşulların belirlenmesi ve korunması çözüm bekleyen esas sorundur. Her bitki hücre kültürü için uygun biyoreaktör tasarımları, değişken olabilecek bu parametrelerin saptanması ile gerçekleştirilebilir.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Rectangle 2"/>
          <p:cNvSpPr>
            <a:spLocks noGrp="1" noChangeArrowheads="1"/>
          </p:cNvSpPr>
          <p:nvPr>
            <p:ph type="title"/>
          </p:nvPr>
        </p:nvSpPr>
        <p:spPr>
          <a:xfrm>
            <a:off x="685800" y="381000"/>
            <a:ext cx="7772400" cy="1143000"/>
          </a:xfrm>
        </p:spPr>
        <p:txBody>
          <a:bodyPr/>
          <a:lstStyle/>
          <a:p>
            <a:pPr eaLnBrk="1" hangingPunct="1">
              <a:defRPr/>
            </a:pPr>
            <a:r>
              <a:rPr lang="tr-TR" sz="2800" smtClean="0">
                <a:solidFill>
                  <a:schemeClr val="hlink"/>
                </a:solidFill>
                <a:latin typeface="Times New Roman" pitchFamily="18" charset="0"/>
              </a:rPr>
              <a:t>Haploid bitki üretimi</a:t>
            </a:r>
            <a:endParaRPr lang="en-US" sz="2800" smtClean="0">
              <a:solidFill>
                <a:schemeClr val="hlink"/>
              </a:solidFill>
              <a:latin typeface="Times New Roman" pitchFamily="18" charset="0"/>
            </a:endParaRPr>
          </a:p>
        </p:txBody>
      </p:sp>
      <p:sp>
        <p:nvSpPr>
          <p:cNvPr id="411651" name="Rectangle 3"/>
          <p:cNvSpPr>
            <a:spLocks noGrp="1" noChangeArrowheads="1"/>
          </p:cNvSpPr>
          <p:nvPr>
            <p:ph type="body" sz="half" idx="1"/>
          </p:nvPr>
        </p:nvSpPr>
        <p:spPr>
          <a:xfrm>
            <a:off x="304800" y="1981200"/>
            <a:ext cx="4191000" cy="1808163"/>
          </a:xfrm>
        </p:spPr>
        <p:txBody>
          <a:bodyPr/>
          <a:lstStyle/>
          <a:p>
            <a:pPr eaLnBrk="1" hangingPunct="1">
              <a:lnSpc>
                <a:spcPct val="80000"/>
              </a:lnSpc>
              <a:defRPr/>
            </a:pPr>
            <a:r>
              <a:rPr lang="tr-TR" sz="2400" smtClean="0">
                <a:solidFill>
                  <a:schemeClr val="tx2"/>
                </a:solidFill>
                <a:latin typeface="Times New Roman" pitchFamily="18" charset="0"/>
              </a:rPr>
              <a:t>Erkek gametten haploid uyartımı (Androgenesis)</a:t>
            </a:r>
          </a:p>
          <a:p>
            <a:pPr eaLnBrk="1" hangingPunct="1">
              <a:lnSpc>
                <a:spcPct val="80000"/>
              </a:lnSpc>
              <a:buFont typeface="Wingdings" pitchFamily="2" charset="2"/>
              <a:buNone/>
              <a:defRPr/>
            </a:pPr>
            <a:endParaRPr lang="tr-TR" sz="2400" smtClean="0">
              <a:solidFill>
                <a:schemeClr val="tx2"/>
              </a:solidFill>
              <a:latin typeface="Times New Roman" pitchFamily="18" charset="0"/>
            </a:endParaRPr>
          </a:p>
          <a:p>
            <a:pPr eaLnBrk="1" hangingPunct="1">
              <a:lnSpc>
                <a:spcPct val="80000"/>
              </a:lnSpc>
              <a:buFont typeface="Wingdings" pitchFamily="2" charset="2"/>
              <a:buNone/>
              <a:defRPr/>
            </a:pPr>
            <a:r>
              <a:rPr lang="tr-TR" sz="2400" smtClean="0">
                <a:solidFill>
                  <a:schemeClr val="tx2"/>
                </a:solidFill>
                <a:latin typeface="Times New Roman" pitchFamily="18" charset="0"/>
              </a:rPr>
              <a:t>	</a:t>
            </a:r>
            <a:r>
              <a:rPr lang="tr-TR" sz="2400" smtClean="0">
                <a:latin typeface="Times New Roman" pitchFamily="18" charset="0"/>
              </a:rPr>
              <a:t>- Anter kültürü</a:t>
            </a:r>
          </a:p>
          <a:p>
            <a:pPr eaLnBrk="1" hangingPunct="1">
              <a:lnSpc>
                <a:spcPct val="80000"/>
              </a:lnSpc>
              <a:buFont typeface="Wingdings" pitchFamily="2" charset="2"/>
              <a:buNone/>
              <a:defRPr/>
            </a:pPr>
            <a:r>
              <a:rPr lang="tr-TR" sz="2400" smtClean="0">
                <a:latin typeface="Times New Roman" pitchFamily="18" charset="0"/>
              </a:rPr>
              <a:t>	- Mikrospor kültürü</a:t>
            </a:r>
            <a:endParaRPr lang="en-US" sz="2400" smtClean="0">
              <a:latin typeface="Times New Roman" pitchFamily="18" charset="0"/>
            </a:endParaRPr>
          </a:p>
        </p:txBody>
      </p:sp>
      <p:sp>
        <p:nvSpPr>
          <p:cNvPr id="411652" name="Rectangle 4"/>
          <p:cNvSpPr>
            <a:spLocks noGrp="1" noChangeArrowheads="1"/>
          </p:cNvSpPr>
          <p:nvPr>
            <p:ph type="body" sz="half" idx="2"/>
          </p:nvPr>
        </p:nvSpPr>
        <p:spPr>
          <a:xfrm>
            <a:off x="4284663" y="1989138"/>
            <a:ext cx="4495800" cy="2095500"/>
          </a:xfrm>
        </p:spPr>
        <p:txBody>
          <a:bodyPr/>
          <a:lstStyle/>
          <a:p>
            <a:pPr eaLnBrk="1" hangingPunct="1">
              <a:lnSpc>
                <a:spcPct val="80000"/>
              </a:lnSpc>
              <a:defRPr/>
            </a:pPr>
            <a:r>
              <a:rPr lang="tr-TR" sz="2400" smtClean="0">
                <a:solidFill>
                  <a:schemeClr val="tx2"/>
                </a:solidFill>
                <a:latin typeface="Times New Roman" pitchFamily="18" charset="0"/>
              </a:rPr>
              <a:t>Dişi gametten haploid uyartımı (Ginogenesis ve partenogenesis)</a:t>
            </a:r>
          </a:p>
          <a:p>
            <a:pPr eaLnBrk="1" hangingPunct="1">
              <a:lnSpc>
                <a:spcPct val="80000"/>
              </a:lnSpc>
              <a:buFont typeface="Wingdings" pitchFamily="2" charset="2"/>
              <a:buNone/>
              <a:defRPr/>
            </a:pPr>
            <a:endParaRPr lang="tr-TR" sz="2400" smtClean="0">
              <a:solidFill>
                <a:schemeClr val="tx2"/>
              </a:solidFill>
              <a:latin typeface="Times New Roman" pitchFamily="18" charset="0"/>
            </a:endParaRPr>
          </a:p>
          <a:p>
            <a:pPr eaLnBrk="1" hangingPunct="1">
              <a:lnSpc>
                <a:spcPct val="80000"/>
              </a:lnSpc>
              <a:buFont typeface="Wingdings" pitchFamily="2" charset="2"/>
              <a:buNone/>
              <a:defRPr/>
            </a:pPr>
            <a:r>
              <a:rPr lang="tr-TR" sz="2400" smtClean="0">
                <a:solidFill>
                  <a:schemeClr val="tx2"/>
                </a:solidFill>
                <a:latin typeface="Times New Roman" pitchFamily="18" charset="0"/>
              </a:rPr>
              <a:t>	</a:t>
            </a:r>
            <a:r>
              <a:rPr lang="tr-TR" sz="2400" smtClean="0">
                <a:latin typeface="Times New Roman" pitchFamily="18" charset="0"/>
              </a:rPr>
              <a:t>- Ovül ve ovaryum</a:t>
            </a:r>
          </a:p>
          <a:p>
            <a:pPr eaLnBrk="1" hangingPunct="1">
              <a:lnSpc>
                <a:spcPct val="80000"/>
              </a:lnSpc>
              <a:buFont typeface="Wingdings" pitchFamily="2" charset="2"/>
              <a:buNone/>
              <a:defRPr/>
            </a:pPr>
            <a:r>
              <a:rPr lang="tr-TR" sz="2400" smtClean="0">
                <a:latin typeface="Times New Roman" pitchFamily="18" charset="0"/>
              </a:rPr>
              <a:t>	  kültürleri</a:t>
            </a:r>
            <a:endParaRPr lang="en-US" sz="2400" smtClean="0">
              <a:latin typeface="Times New Roman" pitchFamily="18"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p:cNvSpPr>
            <a:spLocks noGrp="1" noChangeArrowheads="1"/>
          </p:cNvSpPr>
          <p:nvPr>
            <p:ph type="body" idx="1"/>
          </p:nvPr>
        </p:nvSpPr>
        <p:spPr>
          <a:xfrm>
            <a:off x="179388" y="2565400"/>
            <a:ext cx="8785225" cy="604838"/>
          </a:xfrm>
        </p:spPr>
        <p:txBody>
          <a:bodyPr/>
          <a:lstStyle/>
          <a:p>
            <a:pPr algn="ctr" eaLnBrk="1" hangingPunct="1">
              <a:lnSpc>
                <a:spcPct val="80000"/>
              </a:lnSpc>
              <a:buFont typeface="Wingdings" pitchFamily="2" charset="2"/>
              <a:buNone/>
              <a:defRPr/>
            </a:pPr>
            <a:r>
              <a:rPr lang="tr-TR" b="1" smtClean="0">
                <a:solidFill>
                  <a:srgbClr val="FF6600"/>
                </a:solidFill>
                <a:latin typeface="Times New Roman" pitchFamily="18" charset="0"/>
              </a:rPr>
              <a:t>BİTKİ DOKU KÜLTÜRÜ TEKNİKLERİ</a:t>
            </a:r>
          </a:p>
          <a:p>
            <a:pPr algn="ctr" eaLnBrk="1" hangingPunct="1">
              <a:lnSpc>
                <a:spcPct val="80000"/>
              </a:lnSpc>
              <a:buFont typeface="Wingdings" pitchFamily="2" charset="2"/>
              <a:buNone/>
              <a:defRPr/>
            </a:pPr>
            <a:endParaRPr lang="tr-TR" b="1" smtClean="0">
              <a:solidFill>
                <a:srgbClr val="FF6600"/>
              </a:solidFill>
              <a:latin typeface="Times New Roman" pitchFamily="18" charset="0"/>
            </a:endParaRPr>
          </a:p>
          <a:p>
            <a:pPr algn="ctr" eaLnBrk="1" hangingPunct="1">
              <a:lnSpc>
                <a:spcPct val="80000"/>
              </a:lnSpc>
              <a:buFont typeface="Wingdings" pitchFamily="2" charset="2"/>
              <a:buNone/>
              <a:defRPr/>
            </a:pPr>
            <a:r>
              <a:rPr lang="tr-TR" b="1" smtClean="0">
                <a:solidFill>
                  <a:srgbClr val="FF6600"/>
                </a:solidFill>
                <a:latin typeface="Times New Roman" pitchFamily="18" charset="0"/>
              </a:rPr>
              <a:t>GERMPLASM MUHAFAZASI</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4" name="Rectangle 2"/>
          <p:cNvSpPr>
            <a:spLocks noGrp="1" noChangeArrowheads="1"/>
          </p:cNvSpPr>
          <p:nvPr>
            <p:ph type="body" idx="1"/>
          </p:nvPr>
        </p:nvSpPr>
        <p:spPr>
          <a:xfrm>
            <a:off x="457200" y="620713"/>
            <a:ext cx="8229600" cy="5475287"/>
          </a:xfrm>
        </p:spPr>
        <p:txBody>
          <a:bodyPr/>
          <a:lstStyle/>
          <a:p>
            <a:pPr algn="just" eaLnBrk="1" hangingPunct="1">
              <a:lnSpc>
                <a:spcPct val="90000"/>
              </a:lnSpc>
              <a:defRPr/>
            </a:pPr>
            <a:r>
              <a:rPr lang="tr-TR" sz="2400" smtClean="0">
                <a:latin typeface="Times New Roman" pitchFamily="18" charset="0"/>
              </a:rPr>
              <a:t>Tarımın başlangıcından beri tohumların yada çelik, yumru ve soğan gibi bitkisel materyalin saklanması yaygın bir uygulama olmuştur. </a:t>
            </a:r>
          </a:p>
          <a:p>
            <a:pPr algn="just" eaLnBrk="1" hangingPunct="1">
              <a:lnSpc>
                <a:spcPct val="90000"/>
              </a:lnSpc>
              <a:defRPr/>
            </a:pPr>
            <a:endParaRPr lang="tr-TR" sz="2400" smtClean="0">
              <a:latin typeface="Times New Roman" pitchFamily="18" charset="0"/>
            </a:endParaRPr>
          </a:p>
          <a:p>
            <a:pPr algn="just" eaLnBrk="1" hangingPunct="1">
              <a:lnSpc>
                <a:spcPct val="90000"/>
              </a:lnSpc>
              <a:defRPr/>
            </a:pPr>
            <a:r>
              <a:rPr lang="tr-TR" sz="2400" smtClean="0">
                <a:latin typeface="Times New Roman" pitchFamily="18" charset="0"/>
              </a:rPr>
              <a:t>Bazı çeşitlerin üretim alanlarında monokültür olarak artışı, ekolojik tahribat vs gibi nedenlerden dolayı kültürü yapılan bazı bitki türleri, onların yabani akrabaları ve kök çeşitleri kaybolma tehlikesi (genetik erozyon) taşımaktadır.</a:t>
            </a:r>
          </a:p>
          <a:p>
            <a:pPr algn="just" eaLnBrk="1" hangingPunct="1">
              <a:lnSpc>
                <a:spcPct val="90000"/>
              </a:lnSpc>
              <a:defRPr/>
            </a:pPr>
            <a:endParaRPr lang="tr-TR" sz="2400" smtClean="0">
              <a:latin typeface="Times New Roman" pitchFamily="18" charset="0"/>
            </a:endParaRPr>
          </a:p>
          <a:p>
            <a:pPr algn="just" eaLnBrk="1" hangingPunct="1">
              <a:lnSpc>
                <a:spcPct val="90000"/>
              </a:lnSpc>
              <a:defRPr/>
            </a:pPr>
            <a:r>
              <a:rPr lang="tr-TR" sz="2400" smtClean="0">
                <a:latin typeface="Times New Roman" pitchFamily="18" charset="0"/>
              </a:rPr>
              <a:t>Bu yüzden genetik materyalin (tohum, tohumluk) canlılıklarının ve genetik özelliklerinin bozulmadan saklanması önem kazanmıştır. Bu durum kültür bitkilerindeki genetik tabanın giderek daraldığı ve ekolojik dengenin de giderek bozulduğu günümüzde özellikle de ıslah çalışmaları açısından önemlidir. </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p:cNvSpPr>
            <a:spLocks noGrp="1" noChangeArrowheads="1"/>
          </p:cNvSpPr>
          <p:nvPr>
            <p:ph type="body" idx="1"/>
          </p:nvPr>
        </p:nvSpPr>
        <p:spPr>
          <a:xfrm>
            <a:off x="539750" y="1916113"/>
            <a:ext cx="8229600" cy="2476500"/>
          </a:xfrm>
        </p:spPr>
        <p:txBody>
          <a:bodyPr/>
          <a:lstStyle/>
          <a:p>
            <a:pPr algn="just" eaLnBrk="1" hangingPunct="1">
              <a:lnSpc>
                <a:spcPct val="80000"/>
              </a:lnSpc>
              <a:defRPr/>
            </a:pPr>
            <a:r>
              <a:rPr lang="tr-TR" sz="2400" smtClean="0">
                <a:latin typeface="Times New Roman" pitchFamily="18" charset="0"/>
              </a:rPr>
              <a:t>Muhafaza şekilleri amaca ve muhafaza edilecek bitki materyalinin özelliklerine göre farklılık gösterir. </a:t>
            </a:r>
          </a:p>
          <a:p>
            <a:pPr algn="just" eaLnBrk="1" hangingPunct="1">
              <a:lnSpc>
                <a:spcPct val="80000"/>
              </a:lnSpc>
              <a:defRPr/>
            </a:pPr>
            <a:endParaRPr lang="tr-TR" sz="2400" smtClean="0">
              <a:latin typeface="Times New Roman" pitchFamily="18" charset="0"/>
            </a:endParaRPr>
          </a:p>
          <a:p>
            <a:pPr algn="just" eaLnBrk="1" hangingPunct="1">
              <a:lnSpc>
                <a:spcPct val="80000"/>
              </a:lnSpc>
              <a:defRPr/>
            </a:pPr>
            <a:r>
              <a:rPr lang="tr-TR" sz="2400" smtClean="0">
                <a:latin typeface="Times New Roman" pitchFamily="18" charset="0"/>
              </a:rPr>
              <a:t>Yüksek verimli bitkiler ve değerli bitki materyalleri </a:t>
            </a:r>
            <a:r>
              <a:rPr lang="tr-TR" sz="2400" i="1" smtClean="0">
                <a:latin typeface="Times New Roman" pitchFamily="18" charset="0"/>
              </a:rPr>
              <a:t>in vitro</a:t>
            </a:r>
            <a:r>
              <a:rPr lang="tr-TR" sz="2400" smtClean="0">
                <a:latin typeface="Times New Roman" pitchFamily="18" charset="0"/>
              </a:rPr>
              <a:t> koşullarda özelliklerini kaybetmeden uzun yıllar saklanabilmekte ve bitkiler istenildiğinde yeniden üretilebilmektedir. </a:t>
            </a:r>
          </a:p>
          <a:p>
            <a:pPr algn="just" eaLnBrk="1" hangingPunct="1">
              <a:lnSpc>
                <a:spcPct val="80000"/>
              </a:lnSpc>
              <a:buFont typeface="Wingdings" pitchFamily="2" charset="2"/>
              <a:buNone/>
              <a:defRPr/>
            </a:pPr>
            <a:endParaRPr lang="tr-TR" sz="2400" smtClean="0">
              <a:latin typeface="Times New Roman" pitchFamily="18" charset="0"/>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6642" name="Group 2"/>
          <p:cNvGraphicFramePr>
            <a:graphicFrameLocks noGrp="1"/>
          </p:cNvGraphicFramePr>
          <p:nvPr>
            <p:ph idx="1"/>
          </p:nvPr>
        </p:nvGraphicFramePr>
        <p:xfrm>
          <a:off x="468313" y="981075"/>
          <a:ext cx="8229600" cy="5181600"/>
        </p:xfrm>
        <a:graphic>
          <a:graphicData uri="http://schemas.openxmlformats.org/drawingml/2006/table">
            <a:tbl>
              <a:tblPr/>
              <a:tblGrid>
                <a:gridCol w="1452562"/>
                <a:gridCol w="2508250"/>
                <a:gridCol w="4268788"/>
              </a:tblGrid>
              <a:tr h="54927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Muhafaza</a:t>
                      </a:r>
                      <a:endParaRPr kumimoji="0" lang="tr-TR"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Edilen</a:t>
                      </a:r>
                      <a:endParaRPr kumimoji="0" lang="tr-TR"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Materyal</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Muhafaza Yöntemleri</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r>
              <a:tr h="396875">
                <a:tc rowSpan="3">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1" u="none" strike="noStrike" cap="none" normalizeH="0" baseline="0" smtClean="0">
                          <a:ln>
                            <a:noFill/>
                          </a:ln>
                          <a:solidFill>
                            <a:schemeClr val="tx1"/>
                          </a:solidFill>
                          <a:effectLst/>
                          <a:latin typeface="Times New Roman" pitchFamily="18" charset="0"/>
                          <a:cs typeface="Times New Roman" pitchFamily="18" charset="0"/>
                        </a:rPr>
                        <a:t>Tohum</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Kurutmaya toleranslı tohumlar</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1)</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 Düşük sıcaklıkta muhafaza (-1 veya -10 </a:t>
                      </a:r>
                      <a:r>
                        <a:rPr kumimoji="0" lang="tr-TR" sz="1400" b="0" i="0" u="none" strike="noStrike" cap="none" normalizeH="0" baseline="30000" smtClean="0">
                          <a:ln>
                            <a:noFill/>
                          </a:ln>
                          <a:solidFill>
                            <a:schemeClr val="tx1"/>
                          </a:solidFill>
                          <a:effectLst/>
                          <a:latin typeface="Times New Roman" pitchFamily="18" charset="0"/>
                          <a:cs typeface="Times New Roman" pitchFamily="18" charset="0"/>
                        </a:rPr>
                        <a:t>o</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C)</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2)</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 Çok düşük sıcaklıkta muhafaza (-150 </a:t>
                      </a:r>
                      <a:r>
                        <a:rPr kumimoji="0" lang="tr-TR" sz="1400" b="0" i="0" u="none" strike="noStrike" cap="none" normalizeH="0" baseline="30000" smtClean="0">
                          <a:ln>
                            <a:noFill/>
                          </a:ln>
                          <a:solidFill>
                            <a:schemeClr val="tx1"/>
                          </a:solidFill>
                          <a:effectLst/>
                          <a:latin typeface="Times New Roman" pitchFamily="18" charset="0"/>
                          <a:cs typeface="Times New Roman" pitchFamily="18" charset="0"/>
                        </a:rPr>
                        <a:t>// </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-196</a:t>
                      </a:r>
                      <a:r>
                        <a:rPr kumimoji="0" lang="tr-TR" sz="1400" b="0" i="0" u="none" strike="noStrike" cap="none" normalizeH="0" baseline="30000" smtClean="0">
                          <a:ln>
                            <a:noFill/>
                          </a:ln>
                          <a:solidFill>
                            <a:schemeClr val="tx1"/>
                          </a:solidFill>
                          <a:effectLst/>
                          <a:latin typeface="Times New Roman" pitchFamily="18" charset="0"/>
                          <a:cs typeface="Times New Roman" pitchFamily="18" charset="0"/>
                        </a:rPr>
                        <a:t> o</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C)</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875">
                <a:tc vMerge="1">
                  <a:txBody>
                    <a:bodyPr/>
                    <a:lstStyle/>
                    <a:p>
                      <a:endParaRPr lang="tr-TR"/>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Kurutmaya duyarlı tohumlar</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1)</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 Düşük sıcaklıkta muhafaza</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2)</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 Doku kültürü</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vMerge="1">
                  <a:txBody>
                    <a:bodyPr/>
                    <a:lstStyle/>
                    <a:p>
                      <a:endParaRPr lang="tr-TR"/>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İnatçı tohumlar</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Doku kültürü ile muhafaza</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9275">
                <a:tc rowSpan="2">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1" u="none" strike="noStrike" cap="none" normalizeH="0" baseline="0" smtClean="0">
                          <a:ln>
                            <a:noFill/>
                          </a:ln>
                          <a:solidFill>
                            <a:schemeClr val="tx1"/>
                          </a:solidFill>
                          <a:effectLst/>
                          <a:latin typeface="Times New Roman" pitchFamily="18" charset="0"/>
                          <a:cs typeface="Arial" charset="0"/>
                        </a:rPr>
                        <a:t>Bitki</a:t>
                      </a:r>
                      <a:endParaRPr kumimoji="0" lang="tr-TR" sz="14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Kültüre edilmiş</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genç bitki (plantlet)</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1)</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 Altkültür (</a:t>
                      </a:r>
                      <a:r>
                        <a:rPr kumimoji="0" lang="tr-TR" sz="1400" b="0" i="1" u="none" strike="noStrike" cap="none" normalizeH="0" baseline="0" smtClean="0">
                          <a:ln>
                            <a:noFill/>
                          </a:ln>
                          <a:solidFill>
                            <a:schemeClr val="tx1"/>
                          </a:solidFill>
                          <a:effectLst/>
                          <a:latin typeface="Times New Roman" pitchFamily="18" charset="0"/>
                          <a:cs typeface="Times New Roman" pitchFamily="18" charset="0"/>
                        </a:rPr>
                        <a:t>in vitro</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 koşullarda)</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2)</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 0 </a:t>
                      </a:r>
                      <a:r>
                        <a:rPr kumimoji="0" lang="tr-TR" sz="1400" b="0" i="0" u="none" strike="noStrike" cap="none" normalizeH="0" baseline="30000" smtClean="0">
                          <a:ln>
                            <a:noFill/>
                          </a:ln>
                          <a:solidFill>
                            <a:schemeClr val="tx1"/>
                          </a:solidFill>
                          <a:effectLst/>
                          <a:latin typeface="Times New Roman" pitchFamily="18" charset="0"/>
                          <a:cs typeface="Times New Roman" pitchFamily="18" charset="0"/>
                        </a:rPr>
                        <a:t>o</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C’de karanlıkta veya öteki kontrollü koşullarda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  </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(örneğin: D</a:t>
                      </a:r>
                      <a:r>
                        <a:rPr kumimoji="0" lang="tr-TR" sz="1400" b="0" i="0" u="none" strike="noStrike" cap="none" normalizeH="0" baseline="-30000" smtClean="0">
                          <a:ln>
                            <a:noFill/>
                          </a:ln>
                          <a:solidFill>
                            <a:schemeClr val="tx1"/>
                          </a:solidFill>
                          <a:effectLst/>
                          <a:latin typeface="Times New Roman" pitchFamily="18" charset="0"/>
                          <a:cs typeface="Times New Roman" pitchFamily="18" charset="0"/>
                        </a:rPr>
                        <a:t>2</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O çözeltisi içinde)</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875">
                <a:tc vMerge="1">
                  <a:txBody>
                    <a:bodyPr/>
                    <a:lstStyle/>
                    <a:p>
                      <a:endParaRPr lang="tr-TR"/>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Saksıya şaşırtma ve</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tarlaya dikim</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Gözlem evi (sıcaklık, nem, ışık kontrollü koşullarda, büyütme odası – fitotron gibi)</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87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1" u="none" strike="noStrike" cap="none" normalizeH="0" baseline="0" smtClean="0">
                          <a:ln>
                            <a:noFill/>
                          </a:ln>
                          <a:solidFill>
                            <a:schemeClr val="tx1"/>
                          </a:solidFill>
                          <a:effectLst/>
                          <a:latin typeface="Times New Roman" pitchFamily="18" charset="0"/>
                          <a:cs typeface="Times New Roman" pitchFamily="18" charset="0"/>
                        </a:rPr>
                        <a:t>Organ</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Kallus</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1)</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 Altkültür (</a:t>
                      </a:r>
                      <a:r>
                        <a:rPr kumimoji="0" lang="tr-TR" sz="1400" b="0" i="1" u="none" strike="noStrike" cap="none" normalizeH="0" baseline="0" smtClean="0">
                          <a:ln>
                            <a:noFill/>
                          </a:ln>
                          <a:solidFill>
                            <a:schemeClr val="tx1"/>
                          </a:solidFill>
                          <a:effectLst/>
                          <a:latin typeface="Times New Roman" pitchFamily="18" charset="0"/>
                          <a:cs typeface="Times New Roman" pitchFamily="18" charset="0"/>
                        </a:rPr>
                        <a:t>in vitro</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 koşullarda)</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2)</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 Soğukta muhafaza (LN</a:t>
                      </a:r>
                      <a:r>
                        <a:rPr kumimoji="0" lang="tr-TR" sz="1400" b="0" i="0" u="none" strike="noStrike" cap="none" normalizeH="0" baseline="-30000" smtClean="0">
                          <a:ln>
                            <a:noFill/>
                          </a:ln>
                          <a:solidFill>
                            <a:schemeClr val="tx1"/>
                          </a:solidFill>
                          <a:effectLst/>
                          <a:latin typeface="Times New Roman" pitchFamily="18" charset="0"/>
                          <a:cs typeface="Times New Roman" pitchFamily="18" charset="0"/>
                        </a:rPr>
                        <a:t>2</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’de )</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87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1" u="none" strike="noStrike" cap="none" normalizeH="0" baseline="0" smtClean="0">
                          <a:ln>
                            <a:noFill/>
                          </a:ln>
                          <a:solidFill>
                            <a:schemeClr val="tx1"/>
                          </a:solidFill>
                          <a:effectLst/>
                          <a:latin typeface="Times New Roman" pitchFamily="18" charset="0"/>
                          <a:cs typeface="Times New Roman" pitchFamily="18" charset="0"/>
                        </a:rPr>
                        <a:t>Doku</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Sürgün ucu</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1)</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 Düşük sıcaklıkta muhafaza</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2)</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 Soğukta muhafaza ( LN</a:t>
                      </a:r>
                      <a:r>
                        <a:rPr kumimoji="0" lang="tr-TR" sz="1400" b="0" i="0" u="none" strike="noStrike" cap="none" normalizeH="0" baseline="-30000" smtClean="0">
                          <a:ln>
                            <a:noFill/>
                          </a:ln>
                          <a:solidFill>
                            <a:schemeClr val="tx1"/>
                          </a:solidFill>
                          <a:effectLst/>
                          <a:latin typeface="Times New Roman" pitchFamily="18" charset="0"/>
                          <a:cs typeface="Times New Roman" pitchFamily="18" charset="0"/>
                        </a:rPr>
                        <a:t>2</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’de)</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875">
                <a:tc rowSpan="2">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1" u="none" strike="noStrike" cap="none" normalizeH="0" baseline="0" smtClean="0">
                          <a:ln>
                            <a:noFill/>
                          </a:ln>
                          <a:solidFill>
                            <a:schemeClr val="tx1"/>
                          </a:solidFill>
                          <a:effectLst/>
                          <a:latin typeface="Times New Roman" pitchFamily="18" charset="0"/>
                          <a:cs typeface="Times New Roman" pitchFamily="18" charset="0"/>
                        </a:rPr>
                        <a:t>Hücre</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Hücre kültürü</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1)</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 Altkültür (</a:t>
                      </a:r>
                      <a:r>
                        <a:rPr kumimoji="0" lang="tr-TR" sz="1400" b="0" i="1" u="none" strike="noStrike" cap="none" normalizeH="0" baseline="0" smtClean="0">
                          <a:ln>
                            <a:noFill/>
                          </a:ln>
                          <a:solidFill>
                            <a:schemeClr val="tx1"/>
                          </a:solidFill>
                          <a:effectLst/>
                          <a:latin typeface="Times New Roman" pitchFamily="18" charset="0"/>
                          <a:cs typeface="Times New Roman" pitchFamily="18" charset="0"/>
                        </a:rPr>
                        <a:t>in vitro</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 koşullarda)</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2)</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 Soğukta muhafaza (LN</a:t>
                      </a:r>
                      <a:r>
                        <a:rPr kumimoji="0" lang="tr-TR" sz="1400" b="0" i="0" u="none" strike="noStrike" cap="none" normalizeH="0" baseline="-30000" smtClean="0">
                          <a:ln>
                            <a:noFill/>
                          </a:ln>
                          <a:solidFill>
                            <a:schemeClr val="tx1"/>
                          </a:solidFill>
                          <a:effectLst/>
                          <a:latin typeface="Times New Roman" pitchFamily="18" charset="0"/>
                          <a:cs typeface="Times New Roman" pitchFamily="18" charset="0"/>
                        </a:rPr>
                        <a:t>2</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’de)</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vMerge="1">
                  <a:txBody>
                    <a:bodyPr/>
                    <a:lstStyle/>
                    <a:p>
                      <a:endParaRPr lang="tr-TR"/>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Protoplast kültürü</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Soğukta muhafaza (LN</a:t>
                      </a:r>
                      <a:r>
                        <a:rPr kumimoji="0" lang="tr-TR" sz="1400" b="0" i="0" u="none" strike="noStrike" cap="none" normalizeH="0" baseline="-30000" smtClean="0">
                          <a:ln>
                            <a:noFill/>
                          </a:ln>
                          <a:solidFill>
                            <a:schemeClr val="tx1"/>
                          </a:solidFill>
                          <a:effectLst/>
                          <a:latin typeface="Times New Roman" pitchFamily="18" charset="0"/>
                          <a:cs typeface="Times New Roman" pitchFamily="18" charset="0"/>
                        </a:rPr>
                        <a:t>2</a:t>
                      </a: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’de )</a:t>
                      </a:r>
                      <a:endParaRPr kumimoji="0" lang="tr-TR" sz="14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96683" name="Rectangle 43"/>
          <p:cNvSpPr>
            <a:spLocks noGrp="1" noChangeArrowheads="1"/>
          </p:cNvSpPr>
          <p:nvPr>
            <p:ph type="title"/>
          </p:nvPr>
        </p:nvSpPr>
        <p:spPr>
          <a:xfrm>
            <a:off x="457200" y="274638"/>
            <a:ext cx="8229600" cy="561975"/>
          </a:xfrm>
        </p:spPr>
        <p:txBody>
          <a:bodyPr/>
          <a:lstStyle/>
          <a:p>
            <a:pPr eaLnBrk="1" hangingPunct="1">
              <a:lnSpc>
                <a:spcPts val="3400"/>
              </a:lnSpc>
              <a:defRPr/>
            </a:pPr>
            <a:r>
              <a:rPr lang="en-GB" sz="2000" smtClean="0">
                <a:latin typeface="Times New Roman" pitchFamily="18" charset="0"/>
              </a:rPr>
              <a:t>Çeşitli bitki gen kaynaklarının başlıca muhafaza yöntemleri</a:t>
            </a:r>
            <a:r>
              <a:rPr lang="en-GB" smtClean="0"/>
              <a:t> </a:t>
            </a:r>
            <a:endParaRPr lang="tr-TR"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2"/>
          <p:cNvSpPr>
            <a:spLocks noGrp="1" noChangeArrowheads="1"/>
          </p:cNvSpPr>
          <p:nvPr>
            <p:ph type="body" idx="1"/>
          </p:nvPr>
        </p:nvSpPr>
        <p:spPr>
          <a:xfrm>
            <a:off x="457200" y="908050"/>
            <a:ext cx="8229600" cy="5294313"/>
          </a:xfrm>
        </p:spPr>
        <p:txBody>
          <a:bodyPr/>
          <a:lstStyle/>
          <a:p>
            <a:pPr marL="609600" indent="-609600" algn="just" eaLnBrk="1" hangingPunct="1">
              <a:buClr>
                <a:schemeClr val="tx1"/>
              </a:buClr>
              <a:buFont typeface="Wingdings" pitchFamily="2" charset="2"/>
              <a:buNone/>
              <a:defRPr/>
            </a:pPr>
            <a:r>
              <a:rPr lang="tr-TR" sz="2400" smtClean="0">
                <a:latin typeface="Times New Roman" pitchFamily="18" charset="0"/>
              </a:rPr>
              <a:t>	</a:t>
            </a:r>
            <a:r>
              <a:rPr lang="tr-TR" sz="2400" i="1" smtClean="0">
                <a:latin typeface="Times New Roman" pitchFamily="18" charset="0"/>
              </a:rPr>
              <a:t>In vitro</a:t>
            </a:r>
            <a:r>
              <a:rPr lang="tr-TR" sz="2400" smtClean="0">
                <a:latin typeface="Times New Roman" pitchFamily="18" charset="0"/>
              </a:rPr>
              <a:t> g</a:t>
            </a:r>
            <a:r>
              <a:rPr lang="en-US" sz="2400" smtClean="0">
                <a:latin typeface="Times New Roman" pitchFamily="18" charset="0"/>
              </a:rPr>
              <a:t>ermplasm </a:t>
            </a:r>
            <a:r>
              <a:rPr lang="tr-TR" sz="2400" smtClean="0">
                <a:latin typeface="Times New Roman" pitchFamily="18" charset="0"/>
              </a:rPr>
              <a:t>muhafazasında iki temel metot kullanılır:</a:t>
            </a:r>
          </a:p>
          <a:p>
            <a:pPr marL="609600" indent="-609600" algn="just" eaLnBrk="1" hangingPunct="1">
              <a:buFont typeface="Wingdings" pitchFamily="2" charset="2"/>
              <a:buNone/>
              <a:defRPr/>
            </a:pPr>
            <a:endParaRPr lang="tr-TR" sz="2400" smtClean="0">
              <a:latin typeface="Times New Roman" pitchFamily="18" charset="0"/>
            </a:endParaRPr>
          </a:p>
          <a:p>
            <a:pPr marL="609600" indent="-609600" algn="just" eaLnBrk="1" hangingPunct="1">
              <a:defRPr/>
            </a:pPr>
            <a:r>
              <a:rPr lang="tr-TR" sz="2400" u="sng" smtClean="0">
                <a:latin typeface="Times New Roman" pitchFamily="18" charset="0"/>
              </a:rPr>
              <a:t>Yavaş büyütme teknikleri</a:t>
            </a:r>
          </a:p>
          <a:p>
            <a:pPr marL="609600" indent="-609600" algn="just" eaLnBrk="1" hangingPunct="1">
              <a:buFont typeface="Wingdings" pitchFamily="2" charset="2"/>
              <a:buNone/>
              <a:defRPr/>
            </a:pPr>
            <a:r>
              <a:rPr lang="tr-TR" sz="2400" smtClean="0">
                <a:latin typeface="Times New Roman" pitchFamily="18" charset="0"/>
              </a:rPr>
              <a:t>	Düşük sıcaklık, düşük ışık, büyümeyi yavaşlatıcı özel ortamlar ve doku su kaybı gibi teknikler kullanılarak kültürler 1 - 4 yıl saklanabilmektedir.</a:t>
            </a:r>
          </a:p>
          <a:p>
            <a:pPr marL="609600" indent="-609600" algn="just" eaLnBrk="1" hangingPunct="1">
              <a:buFont typeface="Wingdings" pitchFamily="2" charset="2"/>
              <a:buNone/>
              <a:defRPr/>
            </a:pPr>
            <a:endParaRPr lang="tr-TR" sz="2400" smtClean="0">
              <a:latin typeface="Times New Roman" pitchFamily="18" charset="0"/>
            </a:endParaRPr>
          </a:p>
          <a:p>
            <a:pPr marL="609600" indent="-609600" algn="just" eaLnBrk="1" hangingPunct="1">
              <a:defRPr/>
            </a:pPr>
            <a:r>
              <a:rPr lang="tr-TR" sz="2400" u="sng" smtClean="0">
                <a:latin typeface="Times New Roman" pitchFamily="18" charset="0"/>
              </a:rPr>
              <a:t>Krayopreservasyon</a:t>
            </a:r>
          </a:p>
          <a:p>
            <a:pPr marL="609600" indent="-609600" algn="just" eaLnBrk="1" hangingPunct="1">
              <a:buFont typeface="Wingdings" pitchFamily="2" charset="2"/>
              <a:buNone/>
              <a:defRPr/>
            </a:pPr>
            <a:r>
              <a:rPr lang="tr-TR" sz="2400" smtClean="0">
                <a:latin typeface="Times New Roman" pitchFamily="18" charset="0"/>
              </a:rPr>
              <a:t>	Çok düşük sıcaklıklar (-196°C) kullanılarak hücre bölünmesinin ve metabolik işleyişlerin hücreye zarar vermeden durdurulmasıyla genetik materyal uzun yıllar saklanabilmektedir.</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4" name="Rectangle 2"/>
          <p:cNvSpPr>
            <a:spLocks noGrp="1" noChangeArrowheads="1"/>
          </p:cNvSpPr>
          <p:nvPr>
            <p:ph type="body" idx="1"/>
          </p:nvPr>
        </p:nvSpPr>
        <p:spPr>
          <a:xfrm>
            <a:off x="468313" y="1196975"/>
            <a:ext cx="8229600" cy="4495800"/>
          </a:xfrm>
        </p:spPr>
        <p:txBody>
          <a:bodyPr/>
          <a:lstStyle/>
          <a:p>
            <a:pPr algn="just" eaLnBrk="1" hangingPunct="1">
              <a:lnSpc>
                <a:spcPct val="80000"/>
              </a:lnSpc>
              <a:defRPr/>
            </a:pPr>
            <a:r>
              <a:rPr lang="tr-TR" sz="2400" b="1" u="sng" smtClean="0">
                <a:latin typeface="Times New Roman" pitchFamily="18" charset="0"/>
              </a:rPr>
              <a:t>Yavaş yada azaltılmış büyümenin esası</a:t>
            </a:r>
            <a:r>
              <a:rPr lang="tr-TR" sz="2400" b="1" smtClean="0">
                <a:latin typeface="Times New Roman" pitchFamily="18" charset="0"/>
              </a:rPr>
              <a:t>,</a:t>
            </a:r>
            <a:r>
              <a:rPr lang="tr-TR" sz="2400" smtClean="0">
                <a:latin typeface="Times New Roman" pitchFamily="18" charset="0"/>
              </a:rPr>
              <a:t> bitki kültürlerinin canlı kalabilmelerinin izin verdiği oranda, kültür ortamının ve kültür koşullarının değiştirilmesine dayanır. </a:t>
            </a:r>
          </a:p>
          <a:p>
            <a:pPr algn="just" eaLnBrk="1" hangingPunct="1">
              <a:lnSpc>
                <a:spcPct val="80000"/>
              </a:lnSpc>
              <a:defRPr/>
            </a:pPr>
            <a:endParaRPr lang="tr-TR" sz="2400" smtClean="0">
              <a:latin typeface="Times New Roman" pitchFamily="18" charset="0"/>
            </a:endParaRPr>
          </a:p>
          <a:p>
            <a:pPr algn="just" eaLnBrk="1" hangingPunct="1">
              <a:lnSpc>
                <a:spcPct val="80000"/>
              </a:lnSpc>
              <a:defRPr/>
            </a:pPr>
            <a:r>
              <a:rPr lang="tr-TR" sz="2400" smtClean="0">
                <a:latin typeface="Times New Roman" pitchFamily="18" charset="0"/>
              </a:rPr>
              <a:t>Yavaşlatılmış büyüme tekniği in vitro fideler, farklılaşmış yapılar ve bitki sürgünlerinin muhafazasında yaygın olarak kullanılmaktadır. </a:t>
            </a:r>
          </a:p>
          <a:p>
            <a:pPr algn="just" eaLnBrk="1" hangingPunct="1">
              <a:lnSpc>
                <a:spcPct val="80000"/>
              </a:lnSpc>
              <a:defRPr/>
            </a:pPr>
            <a:endParaRPr lang="tr-TR" sz="2400" smtClean="0">
              <a:latin typeface="Times New Roman" pitchFamily="18" charset="0"/>
            </a:endParaRPr>
          </a:p>
          <a:p>
            <a:pPr algn="just" eaLnBrk="1" hangingPunct="1">
              <a:lnSpc>
                <a:spcPct val="80000"/>
              </a:lnSpc>
              <a:defRPr/>
            </a:pPr>
            <a:r>
              <a:rPr lang="tr-TR" sz="2400" smtClean="0">
                <a:latin typeface="Times New Roman" pitchFamily="18" charset="0"/>
              </a:rPr>
              <a:t>Bu teknik bitki materyalinin farklılaşma göstermeksizin, patojenlerden ari, doğal felaketler ve zararlılardan korunmuş bir şekilde çok daha etkin bir şekilde korunmasını sağlar. Genetik materyalin uluslar arası değişimine imkan tanır. Tarla ve bahçe gen bankalarına göre gerekli alan oldukça azdır. </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2" name="Rectangle 2"/>
          <p:cNvSpPr>
            <a:spLocks noGrp="1" noChangeArrowheads="1"/>
          </p:cNvSpPr>
          <p:nvPr>
            <p:ph type="body" idx="1"/>
          </p:nvPr>
        </p:nvSpPr>
        <p:spPr/>
        <p:txBody>
          <a:bodyPr/>
          <a:lstStyle/>
          <a:p>
            <a:pPr eaLnBrk="1" hangingPunct="1">
              <a:lnSpc>
                <a:spcPct val="90000"/>
              </a:lnSpc>
              <a:defRPr/>
            </a:pPr>
            <a:r>
              <a:rPr lang="tr-TR" sz="2400" smtClean="0">
                <a:latin typeface="Times New Roman" pitchFamily="18" charset="0"/>
              </a:rPr>
              <a:t>Yavaşlatılmış büyüme ile muhafaza için kullanılan yöntemler 4 grupta toplanmaktadır;</a:t>
            </a:r>
          </a:p>
          <a:p>
            <a:pPr eaLnBrk="1" hangingPunct="1">
              <a:lnSpc>
                <a:spcPct val="90000"/>
              </a:lnSpc>
              <a:defRPr/>
            </a:pPr>
            <a:endParaRPr lang="tr-TR" sz="2400" smtClean="0">
              <a:latin typeface="Times New Roman" pitchFamily="18" charset="0"/>
            </a:endParaRPr>
          </a:p>
          <a:p>
            <a:pPr algn="just" eaLnBrk="1" hangingPunct="1">
              <a:lnSpc>
                <a:spcPct val="90000"/>
              </a:lnSpc>
              <a:buFont typeface="Wingdings" pitchFamily="2" charset="2"/>
              <a:buNone/>
              <a:defRPr/>
            </a:pPr>
            <a:r>
              <a:rPr lang="tr-TR" sz="2400" smtClean="0">
                <a:latin typeface="Times New Roman" pitchFamily="18" charset="0"/>
              </a:rPr>
              <a:t>	1. 	Kültür ortamının sıcaklığının azaltılması ve ışıklanma 	durumunun değiştirilmesi</a:t>
            </a:r>
          </a:p>
          <a:p>
            <a:pPr algn="just" eaLnBrk="1" hangingPunct="1">
              <a:lnSpc>
                <a:spcPct val="90000"/>
              </a:lnSpc>
              <a:buFont typeface="Wingdings" pitchFamily="2" charset="2"/>
              <a:buNone/>
              <a:defRPr/>
            </a:pPr>
            <a:r>
              <a:rPr lang="tr-TR" sz="2400" smtClean="0">
                <a:latin typeface="Times New Roman" pitchFamily="18" charset="0"/>
              </a:rPr>
              <a:t>	2. 	Kültür ortamlarının içeriğinin değiştirilmesi, 	hormonal yada ozmotik olarak büyümeyi düzenleyici, 	büyümeyi azaltıcı maddelerin kullanılması</a:t>
            </a:r>
          </a:p>
          <a:p>
            <a:pPr algn="just" eaLnBrk="1" hangingPunct="1">
              <a:lnSpc>
                <a:spcPct val="90000"/>
              </a:lnSpc>
              <a:buFont typeface="Wingdings" pitchFamily="2" charset="2"/>
              <a:buNone/>
              <a:defRPr/>
            </a:pPr>
            <a:r>
              <a:rPr lang="tr-TR" sz="2400" smtClean="0">
                <a:latin typeface="Times New Roman" pitchFamily="18" charset="0"/>
              </a:rPr>
              <a:t>	3. 	Kültür ortamının hem sıcaklığının hem de içeriğinin 	değiştirilmesi</a:t>
            </a:r>
          </a:p>
          <a:p>
            <a:pPr algn="just" eaLnBrk="1" hangingPunct="1">
              <a:lnSpc>
                <a:spcPct val="90000"/>
              </a:lnSpc>
              <a:buFont typeface="Wingdings" pitchFamily="2" charset="2"/>
              <a:buNone/>
              <a:defRPr/>
            </a:pPr>
            <a:r>
              <a:rPr lang="tr-TR" sz="2400" smtClean="0">
                <a:latin typeface="Times New Roman" pitchFamily="18" charset="0"/>
              </a:rPr>
              <a:t>	4. 	Gaz alışveriş ortamının değiştirilmesi</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2786" name="Group 2"/>
          <p:cNvGraphicFramePr>
            <a:graphicFrameLocks noGrp="1"/>
          </p:cNvGraphicFramePr>
          <p:nvPr/>
        </p:nvGraphicFramePr>
        <p:xfrm>
          <a:off x="684213" y="549275"/>
          <a:ext cx="7489825" cy="5832475"/>
        </p:xfrm>
        <a:graphic>
          <a:graphicData uri="http://schemas.openxmlformats.org/drawingml/2006/table">
            <a:tbl>
              <a:tblPr/>
              <a:tblGrid>
                <a:gridCol w="1635125"/>
                <a:gridCol w="1676400"/>
                <a:gridCol w="182562"/>
                <a:gridCol w="781050"/>
                <a:gridCol w="2492375"/>
                <a:gridCol w="722313"/>
              </a:tblGrid>
              <a:tr h="363538">
                <a:tc gridSpan="6">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hlink"/>
                          </a:solidFill>
                          <a:effectLst/>
                          <a:latin typeface="Times New Roman" pitchFamily="18" charset="0"/>
                          <a:cs typeface="Times New Roman" pitchFamily="18" charset="0"/>
                        </a:rPr>
                        <a:t>a) İnkübasyon sıcaklığının azaltılması</a:t>
                      </a:r>
                      <a:endParaRPr kumimoji="0" lang="tr-TR" sz="1600" b="0" i="0" u="none" strike="noStrike" cap="none" normalizeH="0" baseline="0" smtClean="0">
                        <a:ln>
                          <a:noFill/>
                        </a:ln>
                        <a:solidFill>
                          <a:schemeClr val="hlink"/>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1604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600" b="0" i="1" u="none" strike="noStrike" cap="none" normalizeH="0" baseline="0" smtClean="0">
                          <a:ln>
                            <a:noFill/>
                          </a:ln>
                          <a:solidFill>
                            <a:schemeClr val="tx1"/>
                          </a:solidFill>
                          <a:effectLst/>
                          <a:latin typeface="Times New Roman" pitchFamily="18" charset="0"/>
                          <a:cs typeface="Times New Roman" pitchFamily="18" charset="0"/>
                        </a:rPr>
                        <a:t>Solanum spp. </a:t>
                      </a:r>
                      <a:endParaRPr kumimoji="0" lang="en-GB" sz="1600" b="0" i="1"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Boğum kesiti</a:t>
                      </a:r>
                      <a:endParaRPr kumimoji="0" lang="en-GB" sz="16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Sürgün</a:t>
                      </a:r>
                      <a:endParaRPr kumimoji="0" lang="en-GB" sz="16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%3 sakkaroz katkılı MS ortam ve 6 </a:t>
                      </a:r>
                      <a:r>
                        <a:rPr kumimoji="0" lang="en-GB" sz="1600" b="0" i="0" u="none" strike="noStrike" cap="none" normalizeH="0" baseline="30000" smtClean="0">
                          <a:ln>
                            <a:noFill/>
                          </a:ln>
                          <a:solidFill>
                            <a:schemeClr val="tx1"/>
                          </a:solidFill>
                          <a:effectLst/>
                          <a:latin typeface="Times New Roman" pitchFamily="18" charset="0"/>
                          <a:cs typeface="Times New Roman" pitchFamily="18" charset="0"/>
                        </a:rPr>
                        <a:t>o</a:t>
                      </a: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C sıcaklıkta</a:t>
                      </a:r>
                      <a:endParaRPr kumimoji="0" lang="en-GB" sz="16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12-24 ay</a:t>
                      </a:r>
                      <a:endParaRPr kumimoji="0" lang="en-GB" sz="16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125">
                <a:tc gridSpan="6">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hlink"/>
                          </a:solidFill>
                          <a:effectLst/>
                          <a:latin typeface="Times New Roman" pitchFamily="18" charset="0"/>
                          <a:cs typeface="Times New Roman" pitchFamily="18" charset="0"/>
                        </a:rPr>
                        <a:t>b) Kültür ortamının değiştirilmesi</a:t>
                      </a:r>
                      <a:endParaRPr kumimoji="0" lang="tr-TR" sz="1600" b="0" i="0" u="none" strike="noStrike" cap="none" normalizeH="0" baseline="0" smtClean="0">
                        <a:ln>
                          <a:noFill/>
                        </a:ln>
                        <a:solidFill>
                          <a:schemeClr val="hlink"/>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286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1" u="none" strike="noStrike" cap="none" normalizeH="0" baseline="0" smtClean="0">
                          <a:ln>
                            <a:noFill/>
                          </a:ln>
                          <a:solidFill>
                            <a:schemeClr val="tx1"/>
                          </a:solidFill>
                          <a:effectLst/>
                          <a:latin typeface="Times New Roman" pitchFamily="18" charset="0"/>
                          <a:cs typeface="Times New Roman" pitchFamily="18" charset="0"/>
                        </a:rPr>
                        <a:t>Daucuc carota</a:t>
                      </a:r>
                      <a:endParaRPr kumimoji="0" lang="tr-TR" sz="16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Times New Roman" pitchFamily="18" charset="0"/>
                          <a:cs typeface="Times New Roman" pitchFamily="18" charset="0"/>
                        </a:rPr>
                        <a:t>Kök kesiti</a:t>
                      </a:r>
                      <a:endParaRPr kumimoji="0" lang="tr-TR" sz="16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Times New Roman" pitchFamily="18" charset="0"/>
                          <a:cs typeface="Times New Roman" pitchFamily="18" charset="0"/>
                        </a:rPr>
                        <a:t>Kallus</a:t>
                      </a:r>
                      <a:endParaRPr kumimoji="0" lang="tr-TR" sz="16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Times New Roman" pitchFamily="18" charset="0"/>
                          <a:cs typeface="Times New Roman" pitchFamily="18" charset="0"/>
                        </a:rPr>
                        <a:t>White ortamında kültür muhafazası</a:t>
                      </a:r>
                      <a:endParaRPr kumimoji="0" lang="tr-TR" sz="16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Times New Roman" pitchFamily="18" charset="0"/>
                          <a:cs typeface="Times New Roman" pitchFamily="18" charset="0"/>
                        </a:rPr>
                        <a:t>116 hafta</a:t>
                      </a:r>
                      <a:endParaRPr kumimoji="0" lang="tr-TR" sz="16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538">
                <a:tc gridSpan="6">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hlink"/>
                          </a:solidFill>
                          <a:effectLst/>
                          <a:latin typeface="Times New Roman" pitchFamily="18" charset="0"/>
                          <a:cs typeface="Times New Roman" pitchFamily="18" charset="0"/>
                        </a:rPr>
                        <a:t>c) Sıcaklık ve kültür ortamınin birlikte değiştirilmesi</a:t>
                      </a:r>
                      <a:endParaRPr kumimoji="0" lang="tr-TR" sz="1600" b="0" i="0" u="none" strike="noStrike" cap="none" normalizeH="0" baseline="0" smtClean="0">
                        <a:ln>
                          <a:noFill/>
                        </a:ln>
                        <a:solidFill>
                          <a:schemeClr val="hlink"/>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953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1" u="none" strike="noStrike" cap="none" normalizeH="0" baseline="0" smtClean="0">
                          <a:ln>
                            <a:noFill/>
                          </a:ln>
                          <a:solidFill>
                            <a:schemeClr val="tx1"/>
                          </a:solidFill>
                          <a:effectLst/>
                          <a:latin typeface="Times New Roman" pitchFamily="18" charset="0"/>
                          <a:cs typeface="Times New Roman" pitchFamily="18" charset="0"/>
                        </a:rPr>
                        <a:t>Solanum spp.</a:t>
                      </a:r>
                      <a:endParaRPr kumimoji="0" lang="tr-TR" sz="16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Times New Roman" pitchFamily="18" charset="0"/>
                          <a:cs typeface="Times New Roman" pitchFamily="18" charset="0"/>
                        </a:rPr>
                        <a:t>Boğum</a:t>
                      </a:r>
                      <a:endParaRPr kumimoji="0" lang="tr-TR" sz="16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Times New Roman" pitchFamily="18" charset="0"/>
                          <a:cs typeface="Times New Roman" pitchFamily="18" charset="0"/>
                        </a:rPr>
                        <a:t>Bitkicik</a:t>
                      </a:r>
                      <a:endParaRPr kumimoji="0" lang="tr-TR" sz="16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Times New Roman" pitchFamily="18" charset="0"/>
                          <a:cs typeface="Times New Roman" pitchFamily="18" charset="0"/>
                        </a:rPr>
                        <a:t>%4’lük manitol katkılı MS ortam ve sonra 8</a:t>
                      </a:r>
                      <a:r>
                        <a:rPr kumimoji="0" lang="tr-TR" sz="1600" b="0" i="0" u="none" strike="noStrike" cap="none" normalizeH="0" baseline="30000" smtClean="0">
                          <a:ln>
                            <a:noFill/>
                          </a:ln>
                          <a:solidFill>
                            <a:schemeClr val="tx1"/>
                          </a:solidFill>
                          <a:effectLst/>
                          <a:latin typeface="Times New Roman" pitchFamily="18" charset="0"/>
                          <a:cs typeface="Times New Roman" pitchFamily="18" charset="0"/>
                        </a:rPr>
                        <a:t>o</a:t>
                      </a:r>
                      <a:r>
                        <a:rPr kumimoji="0" lang="tr-TR" sz="1600" b="0" i="0" u="none" strike="noStrike" cap="none" normalizeH="0" baseline="0" smtClean="0">
                          <a:ln>
                            <a:noFill/>
                          </a:ln>
                          <a:solidFill>
                            <a:schemeClr val="tx1"/>
                          </a:solidFill>
                          <a:effectLst/>
                          <a:latin typeface="Times New Roman" pitchFamily="18" charset="0"/>
                          <a:cs typeface="Times New Roman" pitchFamily="18" charset="0"/>
                        </a:rPr>
                        <a:t>C’de depolama</a:t>
                      </a:r>
                      <a:endParaRPr kumimoji="0" lang="tr-TR" sz="16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Times New Roman" pitchFamily="18" charset="0"/>
                          <a:cs typeface="Times New Roman" pitchFamily="18" charset="0"/>
                        </a:rPr>
                        <a:t>2-3 yıl</a:t>
                      </a:r>
                      <a:endParaRPr kumimoji="0" lang="tr-TR" sz="16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538">
                <a:tc gridSpan="6">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hlink"/>
                          </a:solidFill>
                          <a:effectLst/>
                          <a:latin typeface="Times New Roman" pitchFamily="18" charset="0"/>
                          <a:cs typeface="Times New Roman" pitchFamily="18" charset="0"/>
                        </a:rPr>
                        <a:t>d) Gaz ortamının değiştirilmesi</a:t>
                      </a:r>
                      <a:endParaRPr kumimoji="0" lang="tr-TR" sz="1600" b="0" i="0" u="none" strike="noStrike" cap="none" normalizeH="0" baseline="0" smtClean="0">
                        <a:ln>
                          <a:noFill/>
                        </a:ln>
                        <a:solidFill>
                          <a:schemeClr val="hlink"/>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69227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1" u="none" strike="noStrike" cap="none" normalizeH="0" baseline="0" smtClean="0">
                          <a:ln>
                            <a:noFill/>
                          </a:ln>
                          <a:solidFill>
                            <a:schemeClr val="tx1"/>
                          </a:solidFill>
                          <a:effectLst/>
                          <a:latin typeface="Times New Roman" pitchFamily="18" charset="0"/>
                          <a:cs typeface="Times New Roman" pitchFamily="18" charset="0"/>
                        </a:rPr>
                        <a:t>Vitis spp.</a:t>
                      </a:r>
                      <a:endParaRPr kumimoji="0" lang="tr-TR" sz="16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tr-TR" sz="16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Times New Roman" pitchFamily="18" charset="0"/>
                          <a:cs typeface="Times New Roman" pitchFamily="18" charset="0"/>
                        </a:rPr>
                        <a:t>Kallus</a:t>
                      </a:r>
                      <a:endParaRPr kumimoji="0" lang="tr-TR" sz="16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Times New Roman" pitchFamily="18" charset="0"/>
                          <a:cs typeface="Times New Roman" pitchFamily="18" charset="0"/>
                        </a:rPr>
                        <a:t>Agar ortamında maksimum 33 mm derinliğe kadar mineral yağ ilavesi ve sonra düşük ışık koşullarında depolama</a:t>
                      </a:r>
                      <a:endParaRPr kumimoji="0" lang="tr-TR" sz="16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smtClean="0">
                          <a:ln>
                            <a:noFill/>
                          </a:ln>
                          <a:solidFill>
                            <a:schemeClr val="tx1"/>
                          </a:solidFill>
                          <a:effectLst/>
                          <a:latin typeface="Times New Roman" pitchFamily="18" charset="0"/>
                          <a:cs typeface="Times New Roman" pitchFamily="18" charset="0"/>
                        </a:rPr>
                        <a:t>120 gün</a:t>
                      </a:r>
                      <a:endParaRPr kumimoji="0" lang="tr-TR" sz="1600" b="0" i="0" u="none" strike="noStrike" cap="none" normalizeH="0" baseline="0" smtClean="0">
                        <a:ln>
                          <a:noFill/>
                        </a:ln>
                        <a:solidFill>
                          <a:schemeClr val="tx1"/>
                        </a:solidFill>
                        <a:effectLst/>
                        <a:latin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10" name="Rectangle 2"/>
          <p:cNvSpPr>
            <a:spLocks noGrp="1" noChangeArrowheads="1"/>
          </p:cNvSpPr>
          <p:nvPr>
            <p:ph type="body" idx="1"/>
          </p:nvPr>
        </p:nvSpPr>
        <p:spPr>
          <a:xfrm>
            <a:off x="539750" y="1125538"/>
            <a:ext cx="8229600" cy="3455987"/>
          </a:xfrm>
        </p:spPr>
        <p:txBody>
          <a:bodyPr/>
          <a:lstStyle/>
          <a:p>
            <a:pPr algn="just" eaLnBrk="1" hangingPunct="1">
              <a:defRPr/>
            </a:pPr>
            <a:r>
              <a:rPr lang="tr-TR" sz="2400" b="1" u="sng" smtClean="0">
                <a:latin typeface="Times New Roman" pitchFamily="18" charset="0"/>
              </a:rPr>
              <a:t>Soğukta muhafaza (krayoprezervasyon),</a:t>
            </a:r>
            <a:r>
              <a:rPr lang="tr-TR" sz="2400" smtClean="0">
                <a:latin typeface="Times New Roman" pitchFamily="18" charset="0"/>
              </a:rPr>
              <a:t> bitki örneklerinin dakikada birkaç °C, kademeli olarak soğutulduktan sonra sıvı azota daldırarak muhafazasını ifade eder. </a:t>
            </a:r>
          </a:p>
          <a:p>
            <a:pPr algn="just" eaLnBrk="1" hangingPunct="1">
              <a:defRPr/>
            </a:pPr>
            <a:endParaRPr lang="tr-TR" sz="2400" smtClean="0">
              <a:latin typeface="Times New Roman" pitchFamily="18" charset="0"/>
            </a:endParaRPr>
          </a:p>
          <a:p>
            <a:pPr algn="just" eaLnBrk="1" hangingPunct="1">
              <a:defRPr/>
            </a:pPr>
            <a:r>
              <a:rPr lang="tr-TR" sz="2400" smtClean="0">
                <a:latin typeface="Times New Roman" pitchFamily="18" charset="0"/>
              </a:rPr>
              <a:t>Hücre bölünmesi ve metabolik işlemler durdurulduğu için yapılar bu işlemden zarar görmezler. </a:t>
            </a:r>
          </a:p>
          <a:p>
            <a:pPr algn="just" eaLnBrk="1" hangingPunct="1">
              <a:defRPr/>
            </a:pPr>
            <a:endParaRPr lang="tr-TR" sz="2400" smtClean="0">
              <a:latin typeface="Times New Roman" pitchFamily="18" charset="0"/>
            </a:endParaRPr>
          </a:p>
          <a:p>
            <a:pPr algn="just" eaLnBrk="1" hangingPunct="1">
              <a:defRPr/>
            </a:pPr>
            <a:r>
              <a:rPr lang="tr-TR" sz="2400" smtClean="0">
                <a:latin typeface="Times New Roman" pitchFamily="18" charset="0"/>
              </a:rPr>
              <a:t>Krayoprezervasyon daha çok kallus ve hücre kültürleri, somatik embriyolar, embriyonik kültürler, meristem kültürleri  farklılaşmamış kültürler ve transgenik kültürlerde kullanılmaktadır.</a:t>
            </a:r>
          </a:p>
          <a:p>
            <a:pPr algn="just" eaLnBrk="1" hangingPunct="1">
              <a:defRPr/>
            </a:pPr>
            <a:endParaRPr lang="tr-TR" sz="2400" smtClean="0">
              <a:latin typeface="Times New Roman" pitchFamily="18" charset="0"/>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Rectangle 2"/>
          <p:cNvSpPr>
            <a:spLocks noGrp="1" noChangeArrowheads="1"/>
          </p:cNvSpPr>
          <p:nvPr>
            <p:ph type="body" idx="1"/>
          </p:nvPr>
        </p:nvSpPr>
        <p:spPr/>
        <p:txBody>
          <a:bodyPr/>
          <a:lstStyle/>
          <a:p>
            <a:pPr algn="just" eaLnBrk="1" hangingPunct="1">
              <a:defRPr/>
            </a:pPr>
            <a:r>
              <a:rPr lang="tr-TR" sz="2400" smtClean="0">
                <a:latin typeface="Times New Roman" pitchFamily="18" charset="0"/>
              </a:rPr>
              <a:t>S</a:t>
            </a:r>
            <a:r>
              <a:rPr lang="en-GB" sz="2400" smtClean="0">
                <a:latin typeface="Times New Roman" pitchFamily="18" charset="0"/>
              </a:rPr>
              <a:t>oğukta muhafaza önemli hücre kültürlerinin güvenle muhafaza edilebileceği ve gerekli olduğu zaman istenen genetik materyalin sağlanması amacıyla geliştirilmişlerdir. Günümüzde 70’den fazla tür ya da çeşide ait kültüre edilmiş hücre ve meristem, sıvı nitrojende depolanmayı takiben, yeniden hayata kavuşturulduğunda yeni bitkicikleri (plantet) oluşturmuşlardır. </a:t>
            </a:r>
            <a:endParaRPr lang="tr-TR" sz="2400" smtClean="0">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Rectangle 2"/>
          <p:cNvSpPr>
            <a:spLocks noGrp="1" noChangeArrowheads="1"/>
          </p:cNvSpPr>
          <p:nvPr>
            <p:ph type="title"/>
          </p:nvPr>
        </p:nvSpPr>
        <p:spPr/>
        <p:txBody>
          <a:bodyPr/>
          <a:lstStyle/>
          <a:p>
            <a:pPr eaLnBrk="1" hangingPunct="1">
              <a:defRPr/>
            </a:pPr>
            <a:r>
              <a:rPr lang="tr-TR" sz="2800" b="1" smtClean="0">
                <a:latin typeface="Times New Roman" pitchFamily="18" charset="0"/>
              </a:rPr>
              <a:t>Anter kültürü</a:t>
            </a:r>
          </a:p>
        </p:txBody>
      </p:sp>
      <p:sp>
        <p:nvSpPr>
          <p:cNvPr id="412675" name="Rectangle 3"/>
          <p:cNvSpPr>
            <a:spLocks noGrp="1" noChangeArrowheads="1"/>
          </p:cNvSpPr>
          <p:nvPr>
            <p:ph type="body" idx="1"/>
          </p:nvPr>
        </p:nvSpPr>
        <p:spPr/>
        <p:txBody>
          <a:bodyPr/>
          <a:lstStyle/>
          <a:p>
            <a:pPr algn="just" eaLnBrk="1" hangingPunct="1">
              <a:lnSpc>
                <a:spcPct val="90000"/>
              </a:lnSpc>
              <a:defRPr/>
            </a:pPr>
            <a:r>
              <a:rPr lang="tr-TR" sz="2000" smtClean="0">
                <a:latin typeface="Times New Roman" pitchFamily="18" charset="0"/>
              </a:rPr>
              <a:t>Anter kültürü esas olarak; içerisinde olgunlaşmamış polenleri (mikrosporları) bulunduran anterlerin, tomurcuklardan ayrılarak </a:t>
            </a:r>
            <a:r>
              <a:rPr lang="tr-TR" sz="2000" i="1" smtClean="0">
                <a:latin typeface="Times New Roman" pitchFamily="18" charset="0"/>
              </a:rPr>
              <a:t>in vitro</a:t>
            </a:r>
            <a:r>
              <a:rPr lang="tr-TR" sz="2000" smtClean="0">
                <a:latin typeface="Times New Roman" pitchFamily="18" charset="0"/>
              </a:rPr>
              <a:t> koşullarda yapay besin ortamlarına yerleştirilmesi ve burada olgunlaşmamış polenlerden haploid embriyolar elde edilmesi olayına verilen isimdir. Anter kültürü yapılarak, normal koşullarda iki çekirdekli yapıya dönüşecek olan polen tanesinin gametik gelişme yönü; henüz tek çekirdekli dönemdeyken somatik gelişme yönüne doğru çevrilmekte ve böylece ‘mikrospor androgenesisi’ veya sadece ‘androgenesis’ olarak adlandırılan oluşum gerçekleşmektedir. </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58" name="Rectangle 2"/>
          <p:cNvSpPr>
            <a:spLocks noGrp="1" noChangeArrowheads="1"/>
          </p:cNvSpPr>
          <p:nvPr>
            <p:ph type="body" idx="1"/>
          </p:nvPr>
        </p:nvSpPr>
        <p:spPr>
          <a:xfrm>
            <a:off x="457200" y="981075"/>
            <a:ext cx="8229600" cy="5114925"/>
          </a:xfrm>
        </p:spPr>
        <p:txBody>
          <a:bodyPr/>
          <a:lstStyle/>
          <a:p>
            <a:pPr eaLnBrk="1" hangingPunct="1">
              <a:defRPr/>
            </a:pPr>
            <a:r>
              <a:rPr lang="tr-TR" sz="2400" smtClean="0">
                <a:latin typeface="Times New Roman" pitchFamily="18" charset="0"/>
              </a:rPr>
              <a:t>Soğuktan korunacak hücre ve meristemler önce altkültür işlemlerinden geçirilir. Bu uygulama ile;</a:t>
            </a:r>
          </a:p>
          <a:p>
            <a:pPr eaLnBrk="1" hangingPunct="1">
              <a:defRPr/>
            </a:pPr>
            <a:endParaRPr lang="tr-TR" sz="2400" smtClean="0">
              <a:latin typeface="Times New Roman" pitchFamily="18" charset="0"/>
            </a:endParaRPr>
          </a:p>
          <a:p>
            <a:pPr eaLnBrk="1" hangingPunct="1">
              <a:buFont typeface="Wingdings" pitchFamily="2" charset="2"/>
              <a:buNone/>
              <a:defRPr/>
            </a:pPr>
            <a:r>
              <a:rPr lang="tr-TR" sz="2400" smtClean="0">
                <a:latin typeface="Times New Roman" pitchFamily="18" charset="0"/>
              </a:rPr>
              <a:t>a)	Kurutmaya ve donmaya toleransın teşvik edilmesi (amaca uygun genlerin ekspresyonu ile),</a:t>
            </a:r>
          </a:p>
          <a:p>
            <a:pPr eaLnBrk="1" hangingPunct="1">
              <a:buFont typeface="Wingdings" pitchFamily="2" charset="2"/>
              <a:buNone/>
              <a:defRPr/>
            </a:pPr>
            <a:r>
              <a:rPr lang="tr-TR" sz="2400" smtClean="0">
                <a:latin typeface="Times New Roman" pitchFamily="18" charset="0"/>
              </a:rPr>
              <a:t>b)	Hücre içi boşlukların (vakuollerin) azaltılması ya da hücrede su oranının düşürülmesi,</a:t>
            </a:r>
          </a:p>
          <a:p>
            <a:pPr eaLnBrk="1" hangingPunct="1">
              <a:buFont typeface="Wingdings" pitchFamily="2" charset="2"/>
              <a:buNone/>
              <a:defRPr/>
            </a:pPr>
            <a:r>
              <a:rPr lang="tr-TR" sz="2400" smtClean="0">
                <a:latin typeface="Times New Roman" pitchFamily="18" charset="0"/>
              </a:rPr>
              <a:t>c)	Hücre zarı geçirgenliğinin artırılması,</a:t>
            </a:r>
          </a:p>
          <a:p>
            <a:pPr eaLnBrk="1" hangingPunct="1">
              <a:buFont typeface="Wingdings" pitchFamily="2" charset="2"/>
              <a:buNone/>
              <a:defRPr/>
            </a:pPr>
            <a:r>
              <a:rPr lang="tr-TR" sz="2400" smtClean="0">
                <a:latin typeface="Times New Roman" pitchFamily="18" charset="0"/>
              </a:rPr>
              <a:t>d)	Sakkaroz ve öteki şekerlerin hücre içinde artırılması sağlanır.</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6882" name="Rectangle 2"/>
          <p:cNvSpPr>
            <a:spLocks noGrp="1" noChangeArrowheads="1"/>
          </p:cNvSpPr>
          <p:nvPr>
            <p:ph type="body" idx="1"/>
          </p:nvPr>
        </p:nvSpPr>
        <p:spPr>
          <a:xfrm>
            <a:off x="457200" y="1125538"/>
            <a:ext cx="8229600" cy="4970462"/>
          </a:xfrm>
        </p:spPr>
        <p:txBody>
          <a:bodyPr/>
          <a:lstStyle/>
          <a:p>
            <a:pPr eaLnBrk="1" hangingPunct="1">
              <a:defRPr/>
            </a:pPr>
            <a:r>
              <a:rPr lang="tr-TR" sz="2000" smtClean="0">
                <a:latin typeface="Times New Roman" pitchFamily="18" charset="0"/>
              </a:rPr>
              <a:t>Sıvılaştırılmış gaz (nitrojen vb.) sıcaklığına soğutulmuş (dondurulmuş) hücrelerin canlılığı üzerine dondurma işlevinin önemli etkisi vardır. Bitkisel hücrelerde donmanın iki tipi vardır:</a:t>
            </a:r>
          </a:p>
          <a:p>
            <a:pPr eaLnBrk="1" hangingPunct="1">
              <a:buFont typeface="Wingdings" pitchFamily="2" charset="2"/>
              <a:buNone/>
              <a:defRPr/>
            </a:pPr>
            <a:r>
              <a:rPr lang="tr-TR" sz="2000" smtClean="0">
                <a:latin typeface="Times New Roman" pitchFamily="18" charset="0"/>
              </a:rPr>
              <a:t>		a) Hücre dışı (ekstraselülar) donma</a:t>
            </a:r>
          </a:p>
          <a:p>
            <a:pPr eaLnBrk="1" hangingPunct="1">
              <a:buFont typeface="Wingdings" pitchFamily="2" charset="2"/>
              <a:buNone/>
              <a:defRPr/>
            </a:pPr>
            <a:r>
              <a:rPr lang="tr-TR" sz="2000" smtClean="0">
                <a:latin typeface="Times New Roman" pitchFamily="18" charset="0"/>
              </a:rPr>
              <a:t>		b) Hücre içi (intraselülar) donma</a:t>
            </a:r>
          </a:p>
          <a:p>
            <a:pPr algn="just" eaLnBrk="1" hangingPunct="1">
              <a:defRPr/>
            </a:pPr>
            <a:r>
              <a:rPr lang="en-GB" sz="2000" smtClean="0">
                <a:latin typeface="Times New Roman" pitchFamily="18" charset="0"/>
              </a:rPr>
              <a:t>Hücre dışı dondurulmuş hücreler, türlere göre değişen öldürücü (lethal) kritik sıcaklığın altında soğutulduğu zaman ölürler. Soğuğa duyarlı bitkiler -5 </a:t>
            </a:r>
            <a:r>
              <a:rPr lang="en-GB" sz="2000" baseline="30000" smtClean="0">
                <a:latin typeface="Times New Roman" pitchFamily="18" charset="0"/>
              </a:rPr>
              <a:t>o</a:t>
            </a:r>
            <a:r>
              <a:rPr lang="en-GB" sz="2000" smtClean="0">
                <a:latin typeface="Times New Roman" pitchFamily="18" charset="0"/>
              </a:rPr>
              <a:t>C’de bile hücre dışı donmaya dayanamazlar. Buna karşın soğuğa dayanıklı bitkiler -70 </a:t>
            </a:r>
            <a:r>
              <a:rPr lang="en-GB" sz="2000" baseline="30000" smtClean="0">
                <a:latin typeface="Times New Roman" pitchFamily="18" charset="0"/>
              </a:rPr>
              <a:t>o</a:t>
            </a:r>
            <a:r>
              <a:rPr lang="en-GB" sz="2000" smtClean="0">
                <a:latin typeface="Times New Roman" pitchFamily="18" charset="0"/>
              </a:rPr>
              <a:t>C’nin altındaki donlarda canlı kalırlar. Hücre dışındaki donmalar muhtemelen aşırı büzülme ve su kaybından dolayı dolayı zarara neden olurlar. </a:t>
            </a:r>
            <a:endParaRPr lang="tr-TR" sz="2000" smtClean="0">
              <a:latin typeface="Times New Roman" pitchFamily="18" charset="0"/>
            </a:endParaRPr>
          </a:p>
          <a:p>
            <a:pPr algn="just" eaLnBrk="1" hangingPunct="1">
              <a:defRPr/>
            </a:pPr>
            <a:endParaRPr lang="tr-TR" sz="2000" smtClean="0">
              <a:latin typeface="Times New Roman" pitchFamily="18" charset="0"/>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6" name="Rectangle 2"/>
          <p:cNvSpPr>
            <a:spLocks noGrp="1" noChangeArrowheads="1"/>
          </p:cNvSpPr>
          <p:nvPr>
            <p:ph type="body" idx="1"/>
          </p:nvPr>
        </p:nvSpPr>
        <p:spPr/>
        <p:txBody>
          <a:bodyPr/>
          <a:lstStyle/>
          <a:p>
            <a:pPr algn="just" eaLnBrk="1" hangingPunct="1">
              <a:defRPr/>
            </a:pPr>
            <a:r>
              <a:rPr lang="tr-TR" sz="2400" smtClean="0">
                <a:latin typeface="Times New Roman" pitchFamily="18" charset="0"/>
              </a:rPr>
              <a:t>Aşırı düşük sıcaklılarda bitki hücresinin canlı kalabilmesi için önemli faktör muhtemelen serbest sudur. Dondurucu (donma noktası altındaki) sıcaklıklarda hücrelerin hayatta kalması için serbest suyun azaltılması mutlak gereklidir. Bu nedenle çoğu altkültürün (kültür ortamında 0,5 M sorbitol, 10 ppm ABA ya da %5 DMSO varlığında) soğukta muhafazadan önce hücrelerde serbest suyun azaltılması ve hücrelerin daha az vakuol ihtiva eder duruma sahip olması istenir.</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8930" name="Group 2"/>
          <p:cNvGraphicFramePr>
            <a:graphicFrameLocks noGrp="1"/>
          </p:cNvGraphicFramePr>
          <p:nvPr>
            <p:ph idx="1"/>
          </p:nvPr>
        </p:nvGraphicFramePr>
        <p:xfrm>
          <a:off x="457200" y="1814513"/>
          <a:ext cx="8229600" cy="2438400"/>
        </p:xfrm>
        <a:graphic>
          <a:graphicData uri="http://schemas.openxmlformats.org/drawingml/2006/table">
            <a:tbl>
              <a:tblPr/>
              <a:tblGrid>
                <a:gridCol w="1900238"/>
                <a:gridCol w="3792537"/>
                <a:gridCol w="2536825"/>
              </a:tblGrid>
              <a:tr h="14922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Times New Roman" pitchFamily="18" charset="0"/>
                          <a:ea typeface="Times New Roman" pitchFamily="18" charset="0"/>
                          <a:cs typeface="Arial" charset="0"/>
                        </a:rPr>
                        <a:t>Alkoller</a:t>
                      </a:r>
                      <a:endParaRPr kumimoji="0" lang="tr-TR" sz="2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Times New Roman" pitchFamily="18" charset="0"/>
                          <a:ea typeface="Times New Roman" pitchFamily="18" charset="0"/>
                          <a:cs typeface="Arial" charset="0"/>
                        </a:rPr>
                        <a:t>Kükürt Bileşikleri</a:t>
                      </a:r>
                      <a:endParaRPr kumimoji="0" lang="tr-TR" sz="2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Times New Roman" pitchFamily="18" charset="0"/>
                          <a:ea typeface="Times New Roman" pitchFamily="18" charset="0"/>
                          <a:cs typeface="Arial" charset="0"/>
                        </a:rPr>
                        <a:t>Polimerler</a:t>
                      </a:r>
                      <a:endParaRPr kumimoji="0" lang="tr-TR" sz="2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41525">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Times New Roman" pitchFamily="18" charset="0"/>
                          <a:ea typeface="Times New Roman" pitchFamily="18" charset="0"/>
                          <a:cs typeface="Arial" charset="0"/>
                        </a:rPr>
                        <a:t>Etilen glikol</a:t>
                      </a: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Times New Roman" pitchFamily="18" charset="0"/>
                          <a:ea typeface="Times New Roman" pitchFamily="18" charset="0"/>
                          <a:cs typeface="Arial" charset="0"/>
                        </a:rPr>
                        <a:t>Gliserol</a:t>
                      </a: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Times New Roman" pitchFamily="18" charset="0"/>
                          <a:ea typeface="Times New Roman" pitchFamily="18" charset="0"/>
                          <a:cs typeface="Arial" charset="0"/>
                        </a:rPr>
                        <a:t>Propilen glikol</a:t>
                      </a: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Times New Roman" pitchFamily="18" charset="0"/>
                          <a:ea typeface="Times New Roman" pitchFamily="18" charset="0"/>
                          <a:cs typeface="Arial" charset="0"/>
                        </a:rPr>
                        <a:t>Sorbitol</a:t>
                      </a: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Times New Roman" pitchFamily="18" charset="0"/>
                          <a:ea typeface="Times New Roman" pitchFamily="18" charset="0"/>
                          <a:cs typeface="Arial" charset="0"/>
                        </a:rPr>
                        <a:t>Manitol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Times New Roman" pitchFamily="18" charset="0"/>
                          <a:ea typeface="Times New Roman" pitchFamily="18" charset="0"/>
                          <a:cs typeface="Arial" charset="0"/>
                        </a:rPr>
                        <a:t>Amino asitler</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Times New Roman" pitchFamily="18" charset="0"/>
                          <a:ea typeface="Times New Roman" pitchFamily="18" charset="0"/>
                          <a:cs typeface="Arial" charset="0"/>
                        </a:rPr>
                        <a:t>Dimetil sülfoksit (DMSO)</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Times New Roman" pitchFamily="18" charset="0"/>
                          <a:ea typeface="Times New Roman" pitchFamily="18" charset="0"/>
                          <a:cs typeface="Arial" charset="0"/>
                        </a:rPr>
                        <a:t>Şeker (Glikoz, Trehaloz, Sakkaroz)</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Times New Roman" pitchFamily="18" charset="0"/>
                          <a:ea typeface="Times New Roman" pitchFamily="18" charset="0"/>
                          <a:cs typeface="Arial" charset="0"/>
                        </a:rPr>
                        <a:t>Hidroksietil amidon</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Times New Roman" pitchFamily="18" charset="0"/>
                          <a:ea typeface="Times New Roman" pitchFamily="18" charset="0"/>
                          <a:cs typeface="Arial" charset="0"/>
                        </a:rPr>
                        <a:t>Polietilen glikol (PEG)</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Times New Roman" pitchFamily="18" charset="0"/>
                          <a:ea typeface="Times New Roman" pitchFamily="18" charset="0"/>
                          <a:cs typeface="Arial" charset="0"/>
                        </a:rPr>
                        <a:t>Polivinil pirolidon (PVP)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08944" name="Rectangle 16"/>
          <p:cNvSpPr>
            <a:spLocks noGrp="1" noChangeArrowheads="1"/>
          </p:cNvSpPr>
          <p:nvPr>
            <p:ph type="title"/>
          </p:nvPr>
        </p:nvSpPr>
        <p:spPr/>
        <p:txBody>
          <a:bodyPr/>
          <a:lstStyle/>
          <a:p>
            <a:pPr eaLnBrk="1" hangingPunct="1">
              <a:defRPr/>
            </a:pPr>
            <a:r>
              <a:rPr lang="tr-TR" sz="2000" smtClean="0">
                <a:solidFill>
                  <a:schemeClr val="hlink"/>
                </a:solidFill>
                <a:latin typeface="Times New Roman" pitchFamily="18" charset="0"/>
              </a:rPr>
              <a:t>Soğukta muhafaza proseslerinde krayoprotektant (antifiriz) olarak kullanılan kimyasal bileşikler (Endreb, 1994).</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02" name="Rectangle 2"/>
          <p:cNvSpPr>
            <a:spLocks noGrp="1" noChangeArrowheads="1"/>
          </p:cNvSpPr>
          <p:nvPr>
            <p:ph type="body" idx="1"/>
          </p:nvPr>
        </p:nvSpPr>
        <p:spPr>
          <a:xfrm>
            <a:off x="539750" y="1341438"/>
            <a:ext cx="8229600" cy="3529012"/>
          </a:xfrm>
        </p:spPr>
        <p:txBody>
          <a:bodyPr/>
          <a:lstStyle/>
          <a:p>
            <a:pPr marL="609600" indent="-609600" algn="just" eaLnBrk="1" hangingPunct="1">
              <a:defRPr/>
            </a:pPr>
            <a:r>
              <a:rPr lang="en-GB" sz="2400" smtClean="0">
                <a:latin typeface="Times New Roman" pitchFamily="18" charset="0"/>
              </a:rPr>
              <a:t>Kültüre edilmiş hücrelerin ve meristemlerin soğukta muhafazasında günümüzde dört yöntem ya da strateji uygulanmaktadır.</a:t>
            </a:r>
            <a:r>
              <a:rPr lang="tr-TR" sz="2400" smtClean="0">
                <a:latin typeface="Times New Roman" pitchFamily="18" charset="0"/>
              </a:rPr>
              <a:t> </a:t>
            </a:r>
          </a:p>
          <a:p>
            <a:pPr marL="609600" indent="-609600" algn="just" eaLnBrk="1" hangingPunct="1">
              <a:defRPr/>
            </a:pPr>
            <a:endParaRPr lang="tr-TR" sz="2400" smtClean="0">
              <a:latin typeface="Times New Roman" pitchFamily="18" charset="0"/>
            </a:endParaRPr>
          </a:p>
          <a:p>
            <a:pPr marL="1371600" lvl="2" indent="-457200" algn="just" eaLnBrk="1" hangingPunct="1">
              <a:defRPr/>
            </a:pPr>
            <a:r>
              <a:rPr lang="tr-TR" smtClean="0">
                <a:latin typeface="Times New Roman" pitchFamily="18" charset="0"/>
              </a:rPr>
              <a:t>Yavaş ön dondurma kuralları</a:t>
            </a:r>
          </a:p>
          <a:p>
            <a:pPr marL="1371600" lvl="2" indent="-457200" algn="just" eaLnBrk="1" hangingPunct="1">
              <a:defRPr/>
            </a:pPr>
            <a:r>
              <a:rPr lang="tr-TR" smtClean="0">
                <a:latin typeface="Times New Roman" pitchFamily="18" charset="0"/>
              </a:rPr>
              <a:t>Hızlı ön dondurma kuralları</a:t>
            </a:r>
          </a:p>
          <a:p>
            <a:pPr marL="1371600" lvl="2" indent="-457200" algn="just" eaLnBrk="1" hangingPunct="1">
              <a:defRPr/>
            </a:pPr>
            <a:r>
              <a:rPr lang="tr-TR" smtClean="0">
                <a:latin typeface="Times New Roman" pitchFamily="18" charset="0"/>
              </a:rPr>
              <a:t>Vitrifikasyon kuralları</a:t>
            </a:r>
          </a:p>
          <a:p>
            <a:pPr marL="1371600" lvl="2" indent="-457200" algn="just" eaLnBrk="1" hangingPunct="1">
              <a:defRPr/>
            </a:pPr>
            <a:r>
              <a:rPr lang="tr-TR" smtClean="0">
                <a:latin typeface="Times New Roman" pitchFamily="18" charset="0"/>
              </a:rPr>
              <a:t>Kurutma kuralları</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Rectangle 2"/>
          <p:cNvSpPr>
            <a:spLocks noGrp="1" noChangeArrowheads="1"/>
          </p:cNvSpPr>
          <p:nvPr>
            <p:ph type="title"/>
          </p:nvPr>
        </p:nvSpPr>
        <p:spPr>
          <a:xfrm>
            <a:off x="457200" y="274638"/>
            <a:ext cx="8229600" cy="850900"/>
          </a:xfrm>
        </p:spPr>
        <p:txBody>
          <a:bodyPr/>
          <a:lstStyle/>
          <a:p>
            <a:pPr eaLnBrk="1" hangingPunct="1">
              <a:defRPr/>
            </a:pPr>
            <a:r>
              <a:rPr lang="tr-TR" sz="2800" b="1" smtClean="0">
                <a:latin typeface="Times New Roman" pitchFamily="18" charset="0"/>
              </a:rPr>
              <a:t>Hücre Kültürlerinin Canlılığına Katkıda Bulunan Bazı Faktörler</a:t>
            </a:r>
            <a:br>
              <a:rPr lang="tr-TR" sz="2800" b="1" smtClean="0">
                <a:latin typeface="Times New Roman" pitchFamily="18" charset="0"/>
              </a:rPr>
            </a:br>
            <a:endParaRPr lang="tr-TR" sz="2800" b="1" smtClean="0">
              <a:latin typeface="Times New Roman" pitchFamily="18" charset="0"/>
            </a:endParaRPr>
          </a:p>
        </p:txBody>
      </p:sp>
      <p:sp>
        <p:nvSpPr>
          <p:cNvPr id="515075" name="Rectangle 3"/>
          <p:cNvSpPr>
            <a:spLocks noGrp="1" noChangeArrowheads="1"/>
          </p:cNvSpPr>
          <p:nvPr>
            <p:ph type="body" idx="1"/>
          </p:nvPr>
        </p:nvSpPr>
        <p:spPr>
          <a:xfrm>
            <a:off x="468313" y="1196975"/>
            <a:ext cx="8229600" cy="4927600"/>
          </a:xfrm>
        </p:spPr>
        <p:txBody>
          <a:bodyPr/>
          <a:lstStyle/>
          <a:p>
            <a:pPr algn="just" eaLnBrk="1" hangingPunct="1">
              <a:lnSpc>
                <a:spcPct val="90000"/>
              </a:lnSpc>
              <a:defRPr/>
            </a:pPr>
            <a:r>
              <a:rPr lang="tr-TR" sz="2400" smtClean="0">
                <a:latin typeface="Times New Roman" pitchFamily="18" charset="0"/>
              </a:rPr>
              <a:t>G</a:t>
            </a:r>
            <a:r>
              <a:rPr lang="en-GB" sz="2400" smtClean="0">
                <a:latin typeface="Times New Roman" pitchFamily="18" charset="0"/>
              </a:rPr>
              <a:t>elişme dönemi içinde belli bir dönemin, başarılı bir soğukta muhafaza için önemli</a:t>
            </a:r>
            <a:r>
              <a:rPr lang="tr-TR" sz="2400" smtClean="0">
                <a:latin typeface="Times New Roman" pitchFamily="18" charset="0"/>
              </a:rPr>
              <a:t>dir. G</a:t>
            </a:r>
            <a:r>
              <a:rPr lang="en-GB" sz="2400" smtClean="0">
                <a:latin typeface="Times New Roman" pitchFamily="18" charset="0"/>
              </a:rPr>
              <a:t>erileme döneminin başında ve durağan dönemde, çözündürme sonrası canlılık düzeyi düşüktür.</a:t>
            </a:r>
            <a:r>
              <a:rPr lang="tr-TR" sz="2400" smtClean="0">
                <a:latin typeface="Times New Roman" pitchFamily="18" charset="0"/>
              </a:rPr>
              <a:t> </a:t>
            </a:r>
          </a:p>
          <a:p>
            <a:pPr algn="just" eaLnBrk="1" hangingPunct="1">
              <a:lnSpc>
                <a:spcPct val="90000"/>
              </a:lnSpc>
              <a:defRPr/>
            </a:pPr>
            <a:r>
              <a:rPr lang="en-GB" sz="2400" smtClean="0">
                <a:latin typeface="Times New Roman" pitchFamily="18" charset="0"/>
              </a:rPr>
              <a:t>Hücre kültürlerinin, sorbitol çözeltisi (0.5-1.0 M) ya da çok yüksek kuvvetlendirici sakkarozun ilave edildiği kültür ortamlarında, donma öncesi 16-48 saat için ön</a:t>
            </a:r>
            <a:r>
              <a:rPr lang="tr-TR" sz="2400" smtClean="0">
                <a:latin typeface="Times New Roman" pitchFamily="18" charset="0"/>
              </a:rPr>
              <a:t> </a:t>
            </a:r>
            <a:r>
              <a:rPr lang="en-GB" sz="2400" smtClean="0">
                <a:latin typeface="Times New Roman" pitchFamily="18" charset="0"/>
              </a:rPr>
              <a:t>kültüre edilmesi, donma-çözünme sonrası iyileştirmenin geliştirilmesi açısından etkili bir yöntem olarak bulunmuştur</a:t>
            </a:r>
            <a:r>
              <a:rPr lang="tr-TR" sz="2400" smtClean="0">
                <a:latin typeface="Times New Roman" pitchFamily="18" charset="0"/>
              </a:rPr>
              <a:t>.</a:t>
            </a:r>
          </a:p>
          <a:p>
            <a:pPr algn="just" eaLnBrk="1" hangingPunct="1">
              <a:lnSpc>
                <a:spcPct val="90000"/>
              </a:lnSpc>
              <a:defRPr/>
            </a:pPr>
            <a:r>
              <a:rPr lang="en-GB" sz="2400" smtClean="0">
                <a:latin typeface="Times New Roman" pitchFamily="18" charset="0"/>
              </a:rPr>
              <a:t>Soğuktan koruyucu maddelerin (krayoprotektantların) hücre sağlığına etkili zararlarından kaçınmak için, çözündürme sonrası rutin bir işlem olarak yıkama döneminde soğuktan muhafazanın ilk gözlemleri yapılmalıdır</a:t>
            </a:r>
            <a:r>
              <a:rPr lang="en-GB" sz="2400" smtClean="0"/>
              <a:t>. </a:t>
            </a:r>
            <a:endParaRPr lang="tr-TR" sz="2400" smtClean="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098" name="Rectangle 2"/>
          <p:cNvSpPr>
            <a:spLocks noGrp="1" noChangeArrowheads="1"/>
          </p:cNvSpPr>
          <p:nvPr>
            <p:ph type="title"/>
          </p:nvPr>
        </p:nvSpPr>
        <p:spPr>
          <a:xfrm>
            <a:off x="539750" y="1052513"/>
            <a:ext cx="8229600" cy="561975"/>
          </a:xfrm>
        </p:spPr>
        <p:txBody>
          <a:bodyPr/>
          <a:lstStyle/>
          <a:p>
            <a:pPr eaLnBrk="1" hangingPunct="1">
              <a:defRPr/>
            </a:pPr>
            <a:r>
              <a:rPr lang="tr-TR" sz="4000" smtClean="0"/>
              <a:t> </a:t>
            </a:r>
            <a:r>
              <a:rPr lang="tr-TR" sz="2400" b="1" smtClean="0">
                <a:solidFill>
                  <a:schemeClr val="hlink"/>
                </a:solidFill>
                <a:latin typeface="Times New Roman" pitchFamily="18" charset="0"/>
              </a:rPr>
              <a:t>Dezavantajlar</a:t>
            </a:r>
          </a:p>
        </p:txBody>
      </p:sp>
      <p:sp>
        <p:nvSpPr>
          <p:cNvPr id="516099" name="Rectangle 3"/>
          <p:cNvSpPr>
            <a:spLocks noGrp="1" noChangeArrowheads="1"/>
          </p:cNvSpPr>
          <p:nvPr>
            <p:ph type="body" idx="1"/>
          </p:nvPr>
        </p:nvSpPr>
        <p:spPr>
          <a:xfrm>
            <a:off x="395288" y="2133600"/>
            <a:ext cx="8229600" cy="2016125"/>
          </a:xfrm>
        </p:spPr>
        <p:txBody>
          <a:bodyPr/>
          <a:lstStyle/>
          <a:p>
            <a:pPr algn="just" eaLnBrk="1" hangingPunct="1">
              <a:lnSpc>
                <a:spcPct val="80000"/>
              </a:lnSpc>
              <a:defRPr/>
            </a:pPr>
            <a:r>
              <a:rPr lang="en-GB" sz="2400" smtClean="0">
                <a:latin typeface="Times New Roman" pitchFamily="18" charset="0"/>
              </a:rPr>
              <a:t>Soğukta muhafazanın teşvik ettiği muhtemel genetik değişmeler elektroforetik yöntemlerle izlenmelidir. Kültüre edilmiş hücrelerde altkültür farklılıkları, seleksiyon olayını epeyce teşvik etmektedir. </a:t>
            </a:r>
            <a:endParaRPr lang="tr-TR" sz="2400" smtClean="0">
              <a:latin typeface="Times New Roman" pitchFamily="18" charset="0"/>
            </a:endParaRPr>
          </a:p>
          <a:p>
            <a:pPr algn="just" eaLnBrk="1" hangingPunct="1">
              <a:lnSpc>
                <a:spcPct val="80000"/>
              </a:lnSpc>
              <a:defRPr/>
            </a:pPr>
            <a:endParaRPr lang="tr-TR" sz="2400" smtClean="0">
              <a:latin typeface="Times New Roman" pitchFamily="18" charset="0"/>
            </a:endParaRPr>
          </a:p>
          <a:p>
            <a:pPr algn="just" eaLnBrk="1" hangingPunct="1">
              <a:lnSpc>
                <a:spcPct val="80000"/>
              </a:lnSpc>
              <a:defRPr/>
            </a:pPr>
            <a:r>
              <a:rPr lang="tr-TR" sz="2400" smtClean="0">
                <a:latin typeface="Times New Roman" pitchFamily="18" charset="0"/>
              </a:rPr>
              <a:t>Bazı bitki materyallerinin halen yöntemlerin hiçbirisiyle soğukta muhafaza edilememektedir.</a:t>
            </a:r>
          </a:p>
          <a:p>
            <a:pPr algn="ctr" eaLnBrk="1" hangingPunct="1">
              <a:lnSpc>
                <a:spcPct val="80000"/>
              </a:lnSpc>
              <a:buFont typeface="Wingdings" pitchFamily="2" charset="2"/>
              <a:buNone/>
              <a:defRPr/>
            </a:pPr>
            <a:endParaRPr lang="tr-TR" sz="2400" smtClean="0">
              <a:latin typeface="Times New Roman" pitchFamily="18" charset="0"/>
            </a:endParaRPr>
          </a:p>
          <a:p>
            <a:pPr algn="just" eaLnBrk="1" hangingPunct="1">
              <a:lnSpc>
                <a:spcPct val="80000"/>
              </a:lnSpc>
              <a:defRPr/>
            </a:pPr>
            <a:endParaRPr lang="tr-TR" sz="2400" smtClean="0">
              <a:latin typeface="Times New Roman" pitchFamily="18" charset="0"/>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2" name="Rectangle 2"/>
          <p:cNvSpPr>
            <a:spLocks noGrp="1" noChangeArrowheads="1"/>
          </p:cNvSpPr>
          <p:nvPr>
            <p:ph type="title"/>
          </p:nvPr>
        </p:nvSpPr>
        <p:spPr/>
        <p:txBody>
          <a:bodyPr/>
          <a:lstStyle/>
          <a:p>
            <a:pPr eaLnBrk="1" hangingPunct="1">
              <a:defRPr/>
            </a:pPr>
            <a:r>
              <a:rPr lang="tr-TR" sz="2800" smtClean="0">
                <a:solidFill>
                  <a:schemeClr val="hlink"/>
                </a:solidFill>
                <a:latin typeface="Times New Roman" pitchFamily="18" charset="0"/>
              </a:rPr>
              <a:t>ÖNERİLER</a:t>
            </a:r>
          </a:p>
        </p:txBody>
      </p:sp>
      <p:sp>
        <p:nvSpPr>
          <p:cNvPr id="517123" name="Rectangle 3"/>
          <p:cNvSpPr>
            <a:spLocks noGrp="1" noChangeArrowheads="1"/>
          </p:cNvSpPr>
          <p:nvPr>
            <p:ph type="body" idx="1"/>
          </p:nvPr>
        </p:nvSpPr>
        <p:spPr/>
        <p:txBody>
          <a:bodyPr/>
          <a:lstStyle/>
          <a:p>
            <a:pPr algn="ctr" eaLnBrk="1" hangingPunct="1">
              <a:buFont typeface="Wingdings" pitchFamily="2" charset="2"/>
              <a:buNone/>
              <a:defRPr/>
            </a:pPr>
            <a:endParaRPr lang="tr-TR" sz="3600" smtClean="0">
              <a:latin typeface="Times New Roman" pitchFamily="18" charset="0"/>
            </a:endParaRPr>
          </a:p>
          <a:p>
            <a:pPr eaLnBrk="1" hangingPunct="1">
              <a:defRPr/>
            </a:pPr>
            <a:r>
              <a:rPr lang="tr-TR" sz="2400" smtClean="0">
                <a:latin typeface="Times New Roman" pitchFamily="18" charset="0"/>
              </a:rPr>
              <a:t>Bilim adamlarının ve ıslahçıların bir merkezde toplanmalı,</a:t>
            </a:r>
          </a:p>
          <a:p>
            <a:pPr eaLnBrk="1" hangingPunct="1">
              <a:defRPr/>
            </a:pPr>
            <a:r>
              <a:rPr lang="tr-TR" sz="2400" smtClean="0">
                <a:latin typeface="Times New Roman" pitchFamily="18" charset="0"/>
              </a:rPr>
              <a:t>Soğukta muhafaza tekniklerinin geliştirilmesi için bir merkez kurulmalı</a:t>
            </a:r>
          </a:p>
          <a:p>
            <a:pPr eaLnBrk="1" hangingPunct="1">
              <a:defRPr/>
            </a:pPr>
            <a:r>
              <a:rPr lang="tr-TR" sz="2400" smtClean="0">
                <a:latin typeface="Times New Roman" pitchFamily="18" charset="0"/>
              </a:rPr>
              <a:t>Bu merkez eğitim kursları düzenlemeli</a:t>
            </a:r>
          </a:p>
          <a:p>
            <a:pPr eaLnBrk="1" hangingPunct="1">
              <a:defRPr/>
            </a:pPr>
            <a:r>
              <a:rPr lang="tr-TR" sz="2400" smtClean="0">
                <a:latin typeface="Times New Roman" pitchFamily="18" charset="0"/>
              </a:rPr>
              <a:t>Büyük bir merkezi gen bankasında, büyük LN</a:t>
            </a:r>
            <a:r>
              <a:rPr lang="tr-TR" sz="2400" baseline="-25000" smtClean="0">
                <a:latin typeface="Times New Roman" pitchFamily="18" charset="0"/>
              </a:rPr>
              <a:t>2</a:t>
            </a:r>
            <a:r>
              <a:rPr lang="tr-TR" sz="2400" smtClean="0">
                <a:latin typeface="Times New Roman" pitchFamily="18" charset="0"/>
              </a:rPr>
              <a:t> tanklarında çalışmalar yürütülmeli</a:t>
            </a:r>
          </a:p>
          <a:p>
            <a:pPr eaLnBrk="1" hangingPunct="1">
              <a:defRPr/>
            </a:pPr>
            <a:r>
              <a:rPr lang="tr-TR" sz="2400" smtClean="0">
                <a:latin typeface="Times New Roman" pitchFamily="18" charset="0"/>
              </a:rPr>
              <a:t>Çok sayıda hücre hattı ve genetik kaynağı burada depolanmalıdır.</a:t>
            </a:r>
          </a:p>
          <a:p>
            <a:pPr eaLnBrk="1" hangingPunct="1">
              <a:defRPr/>
            </a:pPr>
            <a:endParaRPr lang="tr-TR" sz="2400" smtClean="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Rectangle 2"/>
          <p:cNvSpPr>
            <a:spLocks noGrp="1" noChangeArrowheads="1"/>
          </p:cNvSpPr>
          <p:nvPr>
            <p:ph type="body" idx="1"/>
          </p:nvPr>
        </p:nvSpPr>
        <p:spPr>
          <a:xfrm>
            <a:off x="179388" y="2565400"/>
            <a:ext cx="8785225" cy="604838"/>
          </a:xfrm>
        </p:spPr>
        <p:txBody>
          <a:bodyPr/>
          <a:lstStyle/>
          <a:p>
            <a:pPr algn="ctr" eaLnBrk="1" hangingPunct="1">
              <a:lnSpc>
                <a:spcPct val="80000"/>
              </a:lnSpc>
              <a:buFont typeface="Wingdings" pitchFamily="2" charset="2"/>
              <a:buNone/>
              <a:defRPr/>
            </a:pPr>
            <a:r>
              <a:rPr lang="tr-TR" b="1" smtClean="0">
                <a:solidFill>
                  <a:srgbClr val="FF6600"/>
                </a:solidFill>
                <a:latin typeface="Times New Roman" pitchFamily="18" charset="0"/>
              </a:rPr>
              <a:t>BİTKİ DOKU KÜLTÜRÜ TEKNİKLERİ</a:t>
            </a:r>
          </a:p>
          <a:p>
            <a:pPr algn="ctr" eaLnBrk="1" hangingPunct="1">
              <a:lnSpc>
                <a:spcPct val="80000"/>
              </a:lnSpc>
              <a:buFont typeface="Wingdings" pitchFamily="2" charset="2"/>
              <a:buNone/>
              <a:defRPr/>
            </a:pPr>
            <a:endParaRPr lang="tr-TR" b="1" smtClean="0">
              <a:solidFill>
                <a:srgbClr val="FF6600"/>
              </a:solidFill>
              <a:latin typeface="Times New Roman" pitchFamily="18" charset="0"/>
            </a:endParaRPr>
          </a:p>
          <a:p>
            <a:pPr algn="ctr" eaLnBrk="1" hangingPunct="1">
              <a:lnSpc>
                <a:spcPct val="80000"/>
              </a:lnSpc>
              <a:buFont typeface="Wingdings" pitchFamily="2" charset="2"/>
              <a:buNone/>
              <a:defRPr/>
            </a:pPr>
            <a:r>
              <a:rPr lang="tr-TR" b="1" smtClean="0">
                <a:solidFill>
                  <a:srgbClr val="FF6600"/>
                </a:solidFill>
                <a:latin typeface="Times New Roman" pitchFamily="18" charset="0"/>
              </a:rPr>
              <a:t>EMBRİYO KÜLTÜRÜ</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0" name="Rectangle 2"/>
          <p:cNvSpPr>
            <a:spLocks noGrp="1" noChangeArrowheads="1"/>
          </p:cNvSpPr>
          <p:nvPr>
            <p:ph type="body" idx="1"/>
          </p:nvPr>
        </p:nvSpPr>
        <p:spPr>
          <a:xfrm>
            <a:off x="457200" y="620713"/>
            <a:ext cx="8229600" cy="5475287"/>
          </a:xfrm>
        </p:spPr>
        <p:txBody>
          <a:bodyPr/>
          <a:lstStyle/>
          <a:p>
            <a:pPr algn="just" eaLnBrk="1" hangingPunct="1">
              <a:lnSpc>
                <a:spcPct val="90000"/>
              </a:lnSpc>
              <a:defRPr/>
            </a:pPr>
            <a:r>
              <a:rPr lang="tr-TR" sz="2400" smtClean="0">
                <a:latin typeface="Times New Roman" pitchFamily="18" charset="0"/>
              </a:rPr>
              <a:t>Yüksek yapılı bitkileri tohumlarından ve tohum taslaklarından embriyoların izole edilerek belli ortamlarda kültüre alınması embriyo kültürü olarak tanımlanmaktadır.</a:t>
            </a:r>
          </a:p>
          <a:p>
            <a:pPr algn="just" eaLnBrk="1" hangingPunct="1">
              <a:lnSpc>
                <a:spcPct val="90000"/>
              </a:lnSpc>
              <a:buFont typeface="Wingdings" pitchFamily="2" charset="2"/>
              <a:buNone/>
              <a:defRPr/>
            </a:pPr>
            <a:r>
              <a:rPr lang="tr-TR" sz="2400" smtClean="0">
                <a:latin typeface="Times New Roman" pitchFamily="18" charset="0"/>
              </a:rPr>
              <a:t> </a:t>
            </a:r>
          </a:p>
          <a:p>
            <a:pPr algn="just" eaLnBrk="1" hangingPunct="1">
              <a:lnSpc>
                <a:spcPct val="90000"/>
              </a:lnSpc>
              <a:defRPr/>
            </a:pPr>
            <a:r>
              <a:rPr lang="tr-TR" sz="2400" smtClean="0">
                <a:latin typeface="Times New Roman" pitchFamily="18" charset="0"/>
              </a:rPr>
              <a:t>Embriyo kültürü, embriyonal büyüme ve farklılaşma üzerine besinlerin, bitki büyüme düzenleyicilerinin ve diğer kimyasal ve fiziksel faktörlerin etkilerini incelemek için yararlı bir tekniktir. Ayrıca, agronomik olarak önemli bitkilerin, bahçe bitkilerinin, orman türlerinin olgunlaşmamış embriyolarından bitkilerin geliştirilmesi ile türler ve cinsler arası melezler elde edilebilmektedir. Böylece ürünlerin iyileştirilmesinde biyoteknolojik metotların uygulama alanı önemli ölçüde genişlemektedir. Bazı türlerde tohum dormansisinin üstesinden gelinmesi de bu teknik ile başarılmaktadır.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2"/>
          <p:cNvSpPr>
            <a:spLocks noGrp="1" noChangeArrowheads="1"/>
          </p:cNvSpPr>
          <p:nvPr>
            <p:ph type="title"/>
          </p:nvPr>
        </p:nvSpPr>
        <p:spPr>
          <a:xfrm>
            <a:off x="468313" y="1268413"/>
            <a:ext cx="8229600" cy="490537"/>
          </a:xfrm>
        </p:spPr>
        <p:txBody>
          <a:bodyPr/>
          <a:lstStyle/>
          <a:p>
            <a:pPr eaLnBrk="1" hangingPunct="1">
              <a:defRPr/>
            </a:pPr>
            <a:r>
              <a:rPr lang="tr-TR" sz="2400" b="1" smtClean="0">
                <a:latin typeface="Times New Roman" pitchFamily="18" charset="0"/>
              </a:rPr>
              <a:t>Androgenesisi etkileyen faktörler</a:t>
            </a:r>
          </a:p>
        </p:txBody>
      </p:sp>
      <p:sp>
        <p:nvSpPr>
          <p:cNvPr id="415747" name="Rectangle 3"/>
          <p:cNvSpPr>
            <a:spLocks noGrp="1" noChangeArrowheads="1"/>
          </p:cNvSpPr>
          <p:nvPr>
            <p:ph type="body" idx="1"/>
          </p:nvPr>
        </p:nvSpPr>
        <p:spPr>
          <a:xfrm>
            <a:off x="539750" y="2349500"/>
            <a:ext cx="8229600" cy="2232025"/>
          </a:xfrm>
        </p:spPr>
        <p:txBody>
          <a:bodyPr/>
          <a:lstStyle/>
          <a:p>
            <a:pPr algn="just" eaLnBrk="1" hangingPunct="1">
              <a:lnSpc>
                <a:spcPct val="90000"/>
              </a:lnSpc>
              <a:buFont typeface="Wingdings" pitchFamily="2" charset="2"/>
              <a:buNone/>
              <a:defRPr/>
            </a:pPr>
            <a:r>
              <a:rPr lang="tr-TR" sz="2000" smtClean="0">
                <a:latin typeface="Times New Roman" pitchFamily="18" charset="0"/>
              </a:rPr>
              <a:t>	</a:t>
            </a:r>
            <a:r>
              <a:rPr lang="tr-TR" sz="2400" smtClean="0">
                <a:latin typeface="Times New Roman" pitchFamily="18" charset="0"/>
              </a:rPr>
              <a:t>Androgenetik anter sayısı ve anter başına elde edilen embriyo sayısı, birçok faktörün etkisi altında bulunmaktadır. Anter kültüründen elde edilecek başarıyı etkileyen faktörlerin bir bölümü, anterlerin alındığı donör bitkiden kaynaklanmakta olup diğer bir bölümü de anter kültürü tekniğinin uygulanması sırasındaki koşullarla ilişkilidir. </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2"/>
          <p:cNvSpPr>
            <a:spLocks noGrp="1" noChangeArrowheads="1"/>
          </p:cNvSpPr>
          <p:nvPr>
            <p:ph type="body" idx="1"/>
          </p:nvPr>
        </p:nvSpPr>
        <p:spPr>
          <a:xfrm>
            <a:off x="468313" y="1412875"/>
            <a:ext cx="8229600" cy="4968875"/>
          </a:xfrm>
        </p:spPr>
        <p:txBody>
          <a:bodyPr/>
          <a:lstStyle/>
          <a:p>
            <a:pPr marL="609600" indent="-609600" algn="just" eaLnBrk="1" hangingPunct="1">
              <a:lnSpc>
                <a:spcPct val="90000"/>
              </a:lnSpc>
              <a:defRPr/>
            </a:pPr>
            <a:r>
              <a:rPr lang="tr-TR" sz="2400" smtClean="0">
                <a:solidFill>
                  <a:schemeClr val="hlink"/>
                </a:solidFill>
                <a:latin typeface="Times New Roman" pitchFamily="18" charset="0"/>
              </a:rPr>
              <a:t>Olgun tohum embriyolarının kültürü:</a:t>
            </a:r>
            <a:r>
              <a:rPr lang="tr-TR" sz="2400" smtClean="0">
                <a:latin typeface="Times New Roman" pitchFamily="18" charset="0"/>
              </a:rPr>
              <a:t> Bu kültür oldukça kolaydır ve basit bir kültür ortamı ile başarılı sonuç alınmaktadır. Böylece embriyonik büyümeyi incelemek ve büyüme dönemlerini ortaya koymak, dormansi ve çimlenmenin metabolik ve biyokimyasal ayrıntılarını analiz etmek mümkün olmaktadır.</a:t>
            </a:r>
          </a:p>
          <a:p>
            <a:pPr marL="609600" indent="-609600" algn="just" eaLnBrk="1" hangingPunct="1">
              <a:lnSpc>
                <a:spcPct val="90000"/>
              </a:lnSpc>
              <a:defRPr/>
            </a:pPr>
            <a:endParaRPr lang="tr-TR" sz="2400" smtClean="0">
              <a:latin typeface="Times New Roman" pitchFamily="18" charset="0"/>
            </a:endParaRPr>
          </a:p>
          <a:p>
            <a:pPr marL="609600" indent="-609600" algn="just" eaLnBrk="1" hangingPunct="1">
              <a:lnSpc>
                <a:spcPct val="90000"/>
              </a:lnSpc>
              <a:defRPr/>
            </a:pPr>
            <a:endParaRPr lang="tr-TR" sz="2400" smtClean="0">
              <a:latin typeface="Times New Roman" pitchFamily="18" charset="0"/>
            </a:endParaRPr>
          </a:p>
          <a:p>
            <a:pPr marL="609600" indent="-609600" algn="just" eaLnBrk="1" hangingPunct="1">
              <a:lnSpc>
                <a:spcPct val="90000"/>
              </a:lnSpc>
              <a:defRPr/>
            </a:pPr>
            <a:r>
              <a:rPr lang="tr-TR" sz="2400" smtClean="0">
                <a:solidFill>
                  <a:schemeClr val="hlink"/>
                </a:solidFill>
                <a:latin typeface="Times New Roman" pitchFamily="18" charset="0"/>
              </a:rPr>
              <a:t>Olgunlaşmamış erken bölünme fazındaki proembriyoların kültürü:</a:t>
            </a:r>
            <a:r>
              <a:rPr lang="tr-TR" sz="2400" smtClean="0">
                <a:latin typeface="Times New Roman" pitchFamily="18" charset="0"/>
              </a:rPr>
              <a:t> Bu tip kültür erken embriyo dönemlerinden itibaren embriyoların besin ihtiyaçlarının ortaya konulmasını ve farklılaşmasını sağlamaktadır. Embriyonun izolasyonu oldukça zor bir iştir bu nedenle güç olan bir kültür yöntemidir.</a:t>
            </a:r>
          </a:p>
        </p:txBody>
      </p:sp>
      <p:sp>
        <p:nvSpPr>
          <p:cNvPr id="520195" name="Rectangle 3"/>
          <p:cNvSpPr>
            <a:spLocks noGrp="1" noChangeArrowheads="1"/>
          </p:cNvSpPr>
          <p:nvPr>
            <p:ph type="title"/>
          </p:nvPr>
        </p:nvSpPr>
        <p:spPr/>
        <p:txBody>
          <a:bodyPr/>
          <a:lstStyle/>
          <a:p>
            <a:pPr eaLnBrk="1" hangingPunct="1">
              <a:defRPr/>
            </a:pPr>
            <a:r>
              <a:rPr lang="tr-TR" sz="2400" smtClean="0">
                <a:latin typeface="Times New Roman" pitchFamily="18" charset="0"/>
              </a:rPr>
              <a:t>Embriyo kültürleri iki temel grupta incelenebilir:</a:t>
            </a:r>
            <a:br>
              <a:rPr lang="tr-TR" sz="2400" smtClean="0">
                <a:latin typeface="Times New Roman" pitchFamily="18" charset="0"/>
              </a:rPr>
            </a:br>
            <a:endParaRPr lang="tr-TR" sz="2400" smtClean="0">
              <a:latin typeface="Times New Roman" pitchFamily="18" charset="0"/>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p:cNvSpPr>
            <a:spLocks noGrp="1" noChangeArrowheads="1"/>
          </p:cNvSpPr>
          <p:nvPr>
            <p:ph type="body" idx="1"/>
          </p:nvPr>
        </p:nvSpPr>
        <p:spPr>
          <a:xfrm>
            <a:off x="468313" y="2060575"/>
            <a:ext cx="8229600" cy="2663825"/>
          </a:xfrm>
        </p:spPr>
        <p:txBody>
          <a:bodyPr/>
          <a:lstStyle/>
          <a:p>
            <a:pPr algn="just" eaLnBrk="1" hangingPunct="1">
              <a:defRPr/>
            </a:pPr>
            <a:r>
              <a:rPr lang="tr-TR" sz="2400" smtClean="0">
                <a:latin typeface="Times New Roman" pitchFamily="18" charset="0"/>
              </a:rPr>
              <a:t>Embriyo kültüründe, gelişen tohumdan veya tohum taslağından olgun döneme yakın bir dönemdeki embriyolar izole edilirse bu embriyolar ototrofiktir ve enerji kaynağı içeren basit bir inorganik ortamda gelişebilir. Olgunlaşmamış embriyoları kültüre almada ise onların büyüme ve gelişmesine destek olabilecek bir kültür ortamı belirlemek çok önemli olmaktadır (Hu ve Zanettini, 1995).</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Rectangle 2"/>
          <p:cNvSpPr>
            <a:spLocks noGrp="1" noChangeArrowheads="1"/>
          </p:cNvSpPr>
          <p:nvPr>
            <p:ph type="body" idx="1"/>
          </p:nvPr>
        </p:nvSpPr>
        <p:spPr>
          <a:xfrm>
            <a:off x="457200" y="765175"/>
            <a:ext cx="8229600" cy="5330825"/>
          </a:xfrm>
        </p:spPr>
        <p:txBody>
          <a:bodyPr/>
          <a:lstStyle/>
          <a:p>
            <a:pPr eaLnBrk="1" hangingPunct="1">
              <a:lnSpc>
                <a:spcPct val="120000"/>
              </a:lnSpc>
              <a:buFont typeface="Wingdings" pitchFamily="2" charset="2"/>
              <a:buNone/>
              <a:defRPr/>
            </a:pPr>
            <a:endParaRPr lang="tr-TR" b="1" smtClean="0">
              <a:solidFill>
                <a:schemeClr val="folHlink"/>
              </a:solidFill>
              <a:latin typeface="Times New Roman" pitchFamily="18" charset="0"/>
            </a:endParaRPr>
          </a:p>
          <a:p>
            <a:pPr algn="just" eaLnBrk="1" hangingPunct="1">
              <a:lnSpc>
                <a:spcPct val="130000"/>
              </a:lnSpc>
              <a:spcBef>
                <a:spcPct val="0"/>
              </a:spcBef>
              <a:defRPr/>
            </a:pPr>
            <a:r>
              <a:rPr lang="tr-TR" sz="2400" smtClean="0">
                <a:latin typeface="Times New Roman" pitchFamily="18" charset="0"/>
              </a:rPr>
              <a:t>Zigot oluşumundan sonra ortaya çıkan (post-zigotik) uyuşmazlıklar </a:t>
            </a:r>
            <a:r>
              <a:rPr lang="tr-TR" sz="2400" i="1" smtClean="0">
                <a:latin typeface="Times New Roman" pitchFamily="18" charset="0"/>
              </a:rPr>
              <a:t>in vivo </a:t>
            </a:r>
            <a:r>
              <a:rPr lang="tr-TR" sz="2400" smtClean="0">
                <a:latin typeface="Times New Roman" pitchFamily="18" charset="0"/>
              </a:rPr>
              <a:t>melezlemelerde embriyo oluşumunu veya oluşan embriyoların yaşamalarını engellemektedir.</a:t>
            </a:r>
          </a:p>
          <a:p>
            <a:pPr algn="just" eaLnBrk="1" hangingPunct="1">
              <a:lnSpc>
                <a:spcPct val="130000"/>
              </a:lnSpc>
              <a:spcBef>
                <a:spcPct val="0"/>
              </a:spcBef>
              <a:defRPr/>
            </a:pPr>
            <a:endParaRPr lang="tr-TR" sz="2400" smtClean="0">
              <a:latin typeface="Times New Roman" pitchFamily="18" charset="0"/>
            </a:endParaRPr>
          </a:p>
          <a:p>
            <a:pPr algn="just" eaLnBrk="1" hangingPunct="1">
              <a:lnSpc>
                <a:spcPct val="130000"/>
              </a:lnSpc>
              <a:spcBef>
                <a:spcPct val="0"/>
              </a:spcBef>
              <a:defRPr/>
            </a:pPr>
            <a:r>
              <a:rPr lang="tr-TR" sz="2400" smtClean="0">
                <a:latin typeface="Times New Roman" pitchFamily="18" charset="0"/>
              </a:rPr>
              <a:t>Bu embriyolar özel besin ortamlarında doku kültürü ile geliştirilmekte ve yeni melez bitkiler elde edilebilmektedir. Bu tekniğe </a:t>
            </a:r>
            <a:r>
              <a:rPr lang="tr-TR" sz="2400" smtClean="0">
                <a:solidFill>
                  <a:schemeClr val="hlink"/>
                </a:solidFill>
                <a:latin typeface="Times New Roman" pitchFamily="18" charset="0"/>
              </a:rPr>
              <a:t>embriyo kurtarma tekniği</a:t>
            </a:r>
            <a:r>
              <a:rPr lang="tr-TR" sz="2400" smtClean="0">
                <a:latin typeface="Times New Roman" pitchFamily="18" charset="0"/>
              </a:rPr>
              <a:t> denilmektedir.</a:t>
            </a: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2"/>
          <p:cNvSpPr>
            <a:spLocks noGrp="1" noChangeArrowheads="1"/>
          </p:cNvSpPr>
          <p:nvPr>
            <p:ph type="title"/>
          </p:nvPr>
        </p:nvSpPr>
        <p:spPr>
          <a:xfrm>
            <a:off x="684213" y="981075"/>
            <a:ext cx="8229600" cy="777875"/>
          </a:xfrm>
        </p:spPr>
        <p:txBody>
          <a:bodyPr/>
          <a:lstStyle/>
          <a:p>
            <a:pPr eaLnBrk="1" hangingPunct="1">
              <a:defRPr/>
            </a:pPr>
            <a:r>
              <a:rPr lang="tr-TR" sz="2800" smtClean="0">
                <a:solidFill>
                  <a:schemeClr val="hlink"/>
                </a:solidFill>
                <a:latin typeface="Times New Roman" pitchFamily="18" charset="0"/>
              </a:rPr>
              <a:t>Embriyo Kültürü İçin Gereksinimler</a:t>
            </a:r>
            <a:r>
              <a:rPr lang="tr-TR" smtClean="0"/>
              <a:t> </a:t>
            </a:r>
          </a:p>
        </p:txBody>
      </p:sp>
      <p:sp>
        <p:nvSpPr>
          <p:cNvPr id="526339" name="Rectangle 3"/>
          <p:cNvSpPr>
            <a:spLocks noGrp="1" noChangeArrowheads="1"/>
          </p:cNvSpPr>
          <p:nvPr>
            <p:ph type="body" idx="1"/>
          </p:nvPr>
        </p:nvSpPr>
        <p:spPr>
          <a:xfrm>
            <a:off x="468313" y="2060575"/>
            <a:ext cx="8229600" cy="2333625"/>
          </a:xfrm>
        </p:spPr>
        <p:txBody>
          <a:bodyPr/>
          <a:lstStyle/>
          <a:p>
            <a:pPr algn="just" eaLnBrk="1" hangingPunct="1">
              <a:defRPr/>
            </a:pPr>
            <a:r>
              <a:rPr lang="tr-TR" sz="2000" smtClean="0">
                <a:latin typeface="Times New Roman" pitchFamily="18" charset="0"/>
              </a:rPr>
              <a:t>Embriyo kültüründe en önemli konu farklı gelişme dönemlerinde kültüre alınan embriyoların düzenli olarak gelişimini destekleyici bir kültür ortamının belirlenmesidir. Heterotrofik embriyoların kültürü için besin ortamlarında mineral tuzlar, organik besinler ve büyüme düzenleyicilerinin bulunması gereklidir. Ayrıca ortamın ozmotik basıncı proembriyoların başarılı kültürü için kritik bir faktör olarak belirtilmektedir (Bhojwani ve Razdan, 1996). </a:t>
            </a: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Rectangle 2"/>
          <p:cNvSpPr>
            <a:spLocks noGrp="1" noChangeArrowheads="1"/>
          </p:cNvSpPr>
          <p:nvPr>
            <p:ph type="body" idx="1"/>
          </p:nvPr>
        </p:nvSpPr>
        <p:spPr>
          <a:xfrm>
            <a:off x="457200" y="476250"/>
            <a:ext cx="8229600" cy="5619750"/>
          </a:xfrm>
        </p:spPr>
        <p:txBody>
          <a:bodyPr/>
          <a:lstStyle/>
          <a:p>
            <a:pPr algn="just" eaLnBrk="1" hangingPunct="1">
              <a:lnSpc>
                <a:spcPct val="80000"/>
              </a:lnSpc>
              <a:defRPr/>
            </a:pPr>
            <a:r>
              <a:rPr lang="tr-TR" sz="2000" b="1" smtClean="0">
                <a:solidFill>
                  <a:schemeClr val="hlink"/>
                </a:solidFill>
                <a:latin typeface="Times New Roman" pitchFamily="18" charset="0"/>
              </a:rPr>
              <a:t>Besin ortamı bileşimi:</a:t>
            </a:r>
            <a:r>
              <a:rPr lang="tr-TR" sz="2000" b="1" smtClean="0">
                <a:latin typeface="Times New Roman" pitchFamily="18" charset="0"/>
              </a:rPr>
              <a:t> </a:t>
            </a:r>
            <a:r>
              <a:rPr lang="tr-TR" sz="2000" smtClean="0">
                <a:latin typeface="Times New Roman" pitchFamily="18" charset="0"/>
              </a:rPr>
              <a:t>Embriyoların büyümesi üzerine farklı solüsyonların etkisi araştırılmış ve genellikle en iyi gelişmenin Murashige ve Skoog (MS) (1962) ve B5 (Gamborg </a:t>
            </a:r>
            <a:r>
              <a:rPr lang="tr-TR" sz="2000" i="1" smtClean="0">
                <a:latin typeface="Times New Roman" pitchFamily="18" charset="0"/>
              </a:rPr>
              <a:t>ve ark.</a:t>
            </a:r>
            <a:r>
              <a:rPr lang="tr-TR" sz="2000" smtClean="0">
                <a:latin typeface="Times New Roman" pitchFamily="18" charset="0"/>
              </a:rPr>
              <a:t>, 1965) ortamlarında olduğu gözlenmiştir. Ancak, MS solüsyonunun küçük boyuttaki embriyolar için toksik etkisi de gözlenmiştir. </a:t>
            </a:r>
          </a:p>
          <a:p>
            <a:pPr algn="just" eaLnBrk="1" hangingPunct="1">
              <a:lnSpc>
                <a:spcPct val="80000"/>
              </a:lnSpc>
              <a:buFont typeface="Wingdings" pitchFamily="2" charset="2"/>
              <a:buNone/>
              <a:defRPr/>
            </a:pPr>
            <a:r>
              <a:rPr lang="tr-TR" sz="2000" smtClean="0">
                <a:latin typeface="Times New Roman" pitchFamily="18" charset="0"/>
              </a:rPr>
              <a:t> </a:t>
            </a:r>
          </a:p>
          <a:p>
            <a:pPr algn="just" eaLnBrk="1" hangingPunct="1">
              <a:lnSpc>
                <a:spcPct val="80000"/>
              </a:lnSpc>
              <a:defRPr/>
            </a:pPr>
            <a:r>
              <a:rPr lang="tr-TR" sz="2000" b="1" smtClean="0">
                <a:solidFill>
                  <a:schemeClr val="hlink"/>
                </a:solidFill>
                <a:latin typeface="Times New Roman" pitchFamily="18" charset="0"/>
              </a:rPr>
              <a:t>Mineral maddeler:</a:t>
            </a:r>
            <a:r>
              <a:rPr lang="tr-TR" sz="2000" b="1" smtClean="0">
                <a:latin typeface="Times New Roman" pitchFamily="18" charset="0"/>
              </a:rPr>
              <a:t> </a:t>
            </a:r>
            <a:r>
              <a:rPr lang="tr-TR" sz="2000" smtClean="0">
                <a:latin typeface="Times New Roman" pitchFamily="18" charset="0"/>
              </a:rPr>
              <a:t>Embriyo kültüründe mineral tuzların birçok farklı formülasyonu kullanılmaktadır. </a:t>
            </a:r>
          </a:p>
          <a:p>
            <a:pPr algn="just" eaLnBrk="1" hangingPunct="1">
              <a:lnSpc>
                <a:spcPct val="80000"/>
              </a:lnSpc>
              <a:defRPr/>
            </a:pPr>
            <a:endParaRPr lang="tr-TR" sz="2000" smtClean="0">
              <a:latin typeface="Times New Roman" pitchFamily="18" charset="0"/>
            </a:endParaRPr>
          </a:p>
          <a:p>
            <a:pPr algn="just" eaLnBrk="1" hangingPunct="1">
              <a:lnSpc>
                <a:spcPct val="80000"/>
              </a:lnSpc>
              <a:defRPr/>
            </a:pPr>
            <a:r>
              <a:rPr lang="tr-TR" sz="2000" b="1" smtClean="0">
                <a:solidFill>
                  <a:schemeClr val="hlink"/>
                </a:solidFill>
                <a:latin typeface="Times New Roman" pitchFamily="18" charset="0"/>
              </a:rPr>
              <a:t>Karbohidrat ve ozmotik basınç:</a:t>
            </a:r>
            <a:r>
              <a:rPr lang="tr-TR" sz="2000" b="1" smtClean="0">
                <a:latin typeface="Times New Roman" pitchFamily="18" charset="0"/>
              </a:rPr>
              <a:t> </a:t>
            </a:r>
            <a:r>
              <a:rPr lang="tr-TR" sz="2000" smtClean="0">
                <a:latin typeface="Times New Roman" pitchFamily="18" charset="0"/>
              </a:rPr>
              <a:t>Olgun veya olgunlaşmamış embriyoların kültüründe genellikle uygun bir karbon kaynağına gereksinim vardır. Sakkaroz, karbohidratın en iyi formudur ve embriyo kültürü için çok yaygın olarak kullanılmaktadır. Sakkaroz kültür ortamına enerji kaynağı olarak eklenmesinin yanı sıra ozmolariteyi de korumaktadır. Bu fonksiyon için sakkarozun optimum konsantrasyonu embriyo gelişme dönemine göre değişmektedir. </a:t>
            </a:r>
          </a:p>
          <a:p>
            <a:pPr algn="just" eaLnBrk="1" hangingPunct="1">
              <a:lnSpc>
                <a:spcPct val="80000"/>
              </a:lnSpc>
              <a:defRPr/>
            </a:pPr>
            <a:endParaRPr lang="tr-TR" sz="2000" smtClean="0">
              <a:latin typeface="Times New Roman" pitchFamily="18" charset="0"/>
            </a:endParaRPr>
          </a:p>
          <a:p>
            <a:pPr algn="just" eaLnBrk="1" hangingPunct="1">
              <a:lnSpc>
                <a:spcPct val="80000"/>
              </a:lnSpc>
              <a:defRPr/>
            </a:pPr>
            <a:r>
              <a:rPr lang="tr-TR" sz="2000" b="1" smtClean="0">
                <a:solidFill>
                  <a:schemeClr val="hlink"/>
                </a:solidFill>
                <a:latin typeface="Times New Roman" pitchFamily="18" charset="0"/>
              </a:rPr>
              <a:t>Aminoasit ve vitaminler</a:t>
            </a:r>
            <a:r>
              <a:rPr lang="tr-TR" sz="2000" smtClean="0">
                <a:solidFill>
                  <a:schemeClr val="hlink"/>
                </a:solidFill>
                <a:latin typeface="Times New Roman" pitchFamily="18" charset="0"/>
              </a:rPr>
              <a:t>:</a:t>
            </a:r>
            <a:r>
              <a:rPr lang="tr-TR" sz="2000" smtClean="0">
                <a:latin typeface="Times New Roman" pitchFamily="18" charset="0"/>
              </a:rPr>
              <a:t> Embriyo kültürü ortamlarında azotun nitrat, nitrit veya amonyum formunda ilavesine rağmen değişik aminoasitlerin ortama ilave edilmesi de kültüre alınan embriyoların büyüme ve gelişmesi üzerinde önemli bir etkiye sahiptir (Raghavan, 1980). Aminoasitlerin tek başına veya kombinasyon halinde kültür ortamına eklenmesi embriyo büyümesini uyarabilmektedir. </a:t>
            </a: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6" name="Rectangle 2"/>
          <p:cNvSpPr>
            <a:spLocks noGrp="1" noChangeArrowheads="1"/>
          </p:cNvSpPr>
          <p:nvPr>
            <p:ph type="body" idx="1"/>
          </p:nvPr>
        </p:nvSpPr>
        <p:spPr>
          <a:xfrm>
            <a:off x="457200" y="333375"/>
            <a:ext cx="8229600" cy="5762625"/>
          </a:xfrm>
        </p:spPr>
        <p:txBody>
          <a:bodyPr/>
          <a:lstStyle/>
          <a:p>
            <a:pPr algn="just" eaLnBrk="1" hangingPunct="1">
              <a:lnSpc>
                <a:spcPct val="80000"/>
              </a:lnSpc>
              <a:defRPr/>
            </a:pPr>
            <a:r>
              <a:rPr lang="tr-TR" sz="2000" b="1" smtClean="0">
                <a:solidFill>
                  <a:schemeClr val="hlink"/>
                </a:solidFill>
                <a:latin typeface="Times New Roman" pitchFamily="18" charset="0"/>
              </a:rPr>
              <a:t>Doğal bitki ekstraktları:</a:t>
            </a:r>
            <a:r>
              <a:rPr lang="tr-TR" sz="2000" b="1" smtClean="0">
                <a:latin typeface="Times New Roman" pitchFamily="18" charset="0"/>
              </a:rPr>
              <a:t> </a:t>
            </a:r>
            <a:r>
              <a:rPr lang="tr-TR" sz="2000" smtClean="0">
                <a:latin typeface="Times New Roman" pitchFamily="18" charset="0"/>
              </a:rPr>
              <a:t>Farklı bitki embriyoları farklı besin ihtiyaçlarına sahiptir. Tohum embriyolarının kültüründe hindistan cevizi sütünün kültüre alınan embriyolardan kök, sürgün veya yaprak gibi özel organların büyümesini teşvik ettiği gösterilmiştir. Diğer bitkilerin endosperm ekstraktları embriyo kültürü ortamlarına nadiren ilave edilmektedir. Bunların uyarıcı veya engelleyici etkilerinin olduğu tespit edilmiştir (Raghavan, 1980). Embriyo kültürü ortamlarında kullanılan diğer bir madde aktif karbondur. Kültüre alınan organ tarafından salınan toksik maddeler veya ortamda iz miktarda mevcut olan engelleyici maddeleri absorbe etme yoluyla aktif karbonun embriyo büyümesini teşvik ettiği düşünülmektedir (Raghavan, 1980). </a:t>
            </a:r>
          </a:p>
          <a:p>
            <a:pPr algn="just" eaLnBrk="1" hangingPunct="1">
              <a:lnSpc>
                <a:spcPct val="80000"/>
              </a:lnSpc>
              <a:defRPr/>
            </a:pPr>
            <a:endParaRPr lang="tr-TR" sz="2000" b="1" smtClean="0">
              <a:latin typeface="Times New Roman" pitchFamily="18" charset="0"/>
            </a:endParaRPr>
          </a:p>
          <a:p>
            <a:pPr algn="just" eaLnBrk="1" hangingPunct="1">
              <a:lnSpc>
                <a:spcPct val="80000"/>
              </a:lnSpc>
              <a:defRPr/>
            </a:pPr>
            <a:r>
              <a:rPr lang="tr-TR" sz="2000" b="1" smtClean="0">
                <a:solidFill>
                  <a:schemeClr val="hlink"/>
                </a:solidFill>
                <a:latin typeface="Times New Roman" pitchFamily="18" charset="0"/>
              </a:rPr>
              <a:t>Bitki büyüme düzenleyicileri:</a:t>
            </a:r>
            <a:r>
              <a:rPr lang="tr-TR" sz="2000" b="1" smtClean="0">
                <a:latin typeface="Times New Roman" pitchFamily="18" charset="0"/>
              </a:rPr>
              <a:t> </a:t>
            </a:r>
            <a:r>
              <a:rPr lang="tr-TR" sz="2000" smtClean="0">
                <a:latin typeface="Times New Roman" pitchFamily="18" charset="0"/>
              </a:rPr>
              <a:t>Oksin, gibberellin ve sitokinin gibi eksojen büyüme düzenleyicilerinin ayrı ayrı yada kombinasyon halinde uygulanması ile primordiyal kök ve sürgünlerin gelişmesi ve morfogenesiste görülen modifikasyonlar araştırıcıları embriyo büyümesinde hormonların rolü üzerindeki araştırmalara sevk etmiştir (Raghavan, 1980).</a:t>
            </a:r>
          </a:p>
          <a:p>
            <a:pPr algn="just" eaLnBrk="1" hangingPunct="1">
              <a:lnSpc>
                <a:spcPct val="80000"/>
              </a:lnSpc>
              <a:defRPr/>
            </a:pPr>
            <a:r>
              <a:rPr lang="tr-TR" sz="2000" smtClean="0">
                <a:latin typeface="Times New Roman" pitchFamily="18" charset="0"/>
              </a:rPr>
              <a:t>Embriyo ve embriyo segmentlerinin kallus oluşturması için genellikle bir oksin veya sitokinin, ya da her ikisine ihtiyaç duyulabilir. Bununla birlikte bazı bitkilerdeki dormansinin kırılması amacı dışındaki çalışmalarda kültüre alınmış olan olgun veya olgunlaşmamış embriyoların normal gelişimi için eksojen büyüme düzenleyicilerine ihtiyaç duyulduğu konusunda yeterli kanıt bulunmamaktadır (Bhojwani ve Razdan, </a:t>
            </a:r>
          </a:p>
          <a:p>
            <a:pPr algn="just" eaLnBrk="1" hangingPunct="1">
              <a:lnSpc>
                <a:spcPct val="80000"/>
              </a:lnSpc>
              <a:defRPr/>
            </a:pPr>
            <a:endParaRPr lang="tr-TR" sz="2000" smtClean="0">
              <a:latin typeface="Times New Roman" pitchFamily="18" charset="0"/>
            </a:endParaRP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Rectangle 2"/>
          <p:cNvSpPr>
            <a:spLocks noGrp="1" noChangeArrowheads="1"/>
          </p:cNvSpPr>
          <p:nvPr>
            <p:ph type="title"/>
          </p:nvPr>
        </p:nvSpPr>
        <p:spPr/>
        <p:txBody>
          <a:bodyPr/>
          <a:lstStyle/>
          <a:p>
            <a:pPr eaLnBrk="1" hangingPunct="1">
              <a:defRPr/>
            </a:pPr>
            <a:r>
              <a:rPr lang="tr-TR" sz="2400" smtClean="0">
                <a:solidFill>
                  <a:schemeClr val="hlink"/>
                </a:solidFill>
                <a:latin typeface="Times New Roman" pitchFamily="18" charset="0"/>
              </a:rPr>
              <a:t>Kültür koşulları</a:t>
            </a:r>
            <a:r>
              <a:rPr lang="tr-TR" smtClean="0"/>
              <a:t> </a:t>
            </a:r>
          </a:p>
        </p:txBody>
      </p:sp>
      <p:sp>
        <p:nvSpPr>
          <p:cNvPr id="529411" name="Rectangle 3"/>
          <p:cNvSpPr>
            <a:spLocks noGrp="1" noChangeArrowheads="1"/>
          </p:cNvSpPr>
          <p:nvPr>
            <p:ph type="body" idx="1"/>
          </p:nvPr>
        </p:nvSpPr>
        <p:spPr/>
        <p:txBody>
          <a:bodyPr/>
          <a:lstStyle/>
          <a:p>
            <a:pPr marL="609600" indent="-609600" algn="just" eaLnBrk="1" hangingPunct="1">
              <a:defRPr/>
            </a:pPr>
            <a:r>
              <a:rPr lang="tr-TR" sz="2400" smtClean="0">
                <a:latin typeface="Times New Roman" pitchFamily="18" charset="0"/>
              </a:rPr>
              <a:t>Embriyo kültüründe genel olarak büyüme odası sıcaklığı ve aydınlanması seçilen bitki türüne göre değişmektedir. Bazı türlerde 18 </a:t>
            </a:r>
            <a:r>
              <a:rPr lang="tr-TR" sz="2400" baseline="30000" smtClean="0">
                <a:latin typeface="Times New Roman" pitchFamily="18" charset="0"/>
              </a:rPr>
              <a:t>o</a:t>
            </a:r>
            <a:r>
              <a:rPr lang="tr-TR" sz="2400" smtClean="0">
                <a:latin typeface="Times New Roman" pitchFamily="18" charset="0"/>
              </a:rPr>
              <a:t>C kültür ortamı sıcaklığı olarak uygun olurken bazı bitkilerde bu sıcaklık 25 </a:t>
            </a:r>
            <a:r>
              <a:rPr lang="tr-TR" sz="2400" baseline="30000" smtClean="0">
                <a:latin typeface="Times New Roman" pitchFamily="18" charset="0"/>
              </a:rPr>
              <a:t>o</a:t>
            </a:r>
            <a:r>
              <a:rPr lang="tr-TR" sz="2400" smtClean="0">
                <a:latin typeface="Times New Roman" pitchFamily="18" charset="0"/>
              </a:rPr>
              <a:t>C’ye çıkabilir.  Türlerin kültürdeki ışık isteği de birbirinden farklıdır. Bazı türler devamlı aydınlık isterken bazılarında embriyoların önce karanlıkta sonra aydınlıkta inkübe edilmesi daha uygun olmaktadır.</a:t>
            </a: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395288" y="620713"/>
            <a:ext cx="8229600" cy="792162"/>
          </a:xfrm>
        </p:spPr>
        <p:txBody>
          <a:bodyPr/>
          <a:lstStyle/>
          <a:p>
            <a:pPr eaLnBrk="1" hangingPunct="1">
              <a:defRPr/>
            </a:pPr>
            <a:r>
              <a:rPr lang="tr-TR" sz="2400" b="1" smtClean="0">
                <a:solidFill>
                  <a:schemeClr val="hlink"/>
                </a:solidFill>
                <a:latin typeface="Times New Roman" pitchFamily="18" charset="0"/>
              </a:rPr>
              <a:t>Embriyo Kültürünün Uygulama Alanları</a:t>
            </a:r>
            <a:r>
              <a:rPr lang="tr-TR" smtClean="0"/>
              <a:t> </a:t>
            </a:r>
          </a:p>
        </p:txBody>
      </p:sp>
      <p:sp>
        <p:nvSpPr>
          <p:cNvPr id="530435" name="Rectangle 3"/>
          <p:cNvSpPr>
            <a:spLocks noGrp="1" noChangeArrowheads="1"/>
          </p:cNvSpPr>
          <p:nvPr>
            <p:ph type="body" idx="1"/>
          </p:nvPr>
        </p:nvSpPr>
        <p:spPr>
          <a:xfrm>
            <a:off x="1042988" y="1773238"/>
            <a:ext cx="7129462" cy="3270250"/>
          </a:xfrm>
        </p:spPr>
        <p:txBody>
          <a:bodyPr/>
          <a:lstStyle/>
          <a:p>
            <a:pPr algn="just" eaLnBrk="1" hangingPunct="1">
              <a:defRPr/>
            </a:pPr>
            <a:r>
              <a:rPr lang="tr-TR" sz="2400" smtClean="0">
                <a:latin typeface="Times New Roman" pitchFamily="18" charset="0"/>
              </a:rPr>
              <a:t>Biyolojik temel çalışmalarda </a:t>
            </a:r>
          </a:p>
          <a:p>
            <a:pPr algn="just" eaLnBrk="1" hangingPunct="1">
              <a:defRPr/>
            </a:pPr>
            <a:r>
              <a:rPr lang="tr-TR" sz="2400" smtClean="0">
                <a:latin typeface="Times New Roman" pitchFamily="18" charset="0"/>
              </a:rPr>
              <a:t>Tohumun çimlenmemesi durumunda çimlendirmede</a:t>
            </a:r>
          </a:p>
          <a:p>
            <a:pPr algn="just" eaLnBrk="1" hangingPunct="1">
              <a:defRPr/>
            </a:pPr>
            <a:r>
              <a:rPr lang="tr-TR" sz="2400" smtClean="0">
                <a:latin typeface="Times New Roman" pitchFamily="18" charset="0"/>
              </a:rPr>
              <a:t>Islah süresini kısaltılmasında</a:t>
            </a:r>
          </a:p>
          <a:p>
            <a:pPr algn="just" eaLnBrk="1" hangingPunct="1">
              <a:defRPr/>
            </a:pPr>
            <a:r>
              <a:rPr lang="tr-TR" sz="2400" smtClean="0">
                <a:latin typeface="Times New Roman" pitchFamily="18" charset="0"/>
              </a:rPr>
              <a:t>Yaşamayan embriyoların kurtarılmasında</a:t>
            </a:r>
          </a:p>
          <a:p>
            <a:pPr algn="just" eaLnBrk="1" hangingPunct="1">
              <a:defRPr/>
            </a:pPr>
            <a:r>
              <a:rPr lang="tr-TR" sz="2400" smtClean="0">
                <a:latin typeface="Times New Roman" pitchFamily="18" charset="0"/>
              </a:rPr>
              <a:t>Embriyo kültürü ile haploid bitkilerin üretilmesinde</a:t>
            </a:r>
          </a:p>
          <a:p>
            <a:pPr eaLnBrk="1" hangingPunct="1">
              <a:defRPr/>
            </a:pPr>
            <a:r>
              <a:rPr lang="tr-TR" sz="2400" smtClean="0">
                <a:latin typeface="Times New Roman" pitchFamily="18" charset="0"/>
              </a:rPr>
              <a:t>Tohum canlılıklarının hızlı test edilmesinde</a:t>
            </a:r>
          </a:p>
          <a:p>
            <a:pPr eaLnBrk="1" hangingPunct="1">
              <a:defRPr/>
            </a:pPr>
            <a:r>
              <a:rPr lang="tr-TR" sz="2400" smtClean="0">
                <a:latin typeface="Times New Roman" pitchFamily="18" charset="0"/>
              </a:rPr>
              <a:t>Ender bitkilerin çoğaltılmasında</a:t>
            </a:r>
          </a:p>
          <a:p>
            <a:pPr algn="just" eaLnBrk="1" hangingPunct="1">
              <a:defRPr/>
            </a:pPr>
            <a:endParaRPr lang="tr-TR" sz="2400" smtClean="0">
              <a:latin typeface="Times New Roman" pitchFamily="18" charset="0"/>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8" name="Rectangle 2"/>
          <p:cNvSpPr>
            <a:spLocks noGrp="1" noChangeArrowheads="1"/>
          </p:cNvSpPr>
          <p:nvPr>
            <p:ph type="title"/>
          </p:nvPr>
        </p:nvSpPr>
        <p:spPr>
          <a:xfrm>
            <a:off x="468313" y="0"/>
            <a:ext cx="8229600" cy="777875"/>
          </a:xfrm>
        </p:spPr>
        <p:txBody>
          <a:bodyPr/>
          <a:lstStyle/>
          <a:p>
            <a:pPr eaLnBrk="1" hangingPunct="1">
              <a:defRPr/>
            </a:pPr>
            <a:r>
              <a:rPr lang="tr-TR" sz="2400" b="1" smtClean="0">
                <a:solidFill>
                  <a:schemeClr val="hlink"/>
                </a:solidFill>
                <a:latin typeface="Times New Roman" pitchFamily="18" charset="0"/>
              </a:rPr>
              <a:t>Embriyo Kültüründe Başarıyı Etkileyen Faktörler</a:t>
            </a:r>
          </a:p>
        </p:txBody>
      </p:sp>
      <p:sp>
        <p:nvSpPr>
          <p:cNvPr id="531459" name="Rectangle 3"/>
          <p:cNvSpPr>
            <a:spLocks noGrp="1" noChangeArrowheads="1"/>
          </p:cNvSpPr>
          <p:nvPr>
            <p:ph type="body" idx="1"/>
          </p:nvPr>
        </p:nvSpPr>
        <p:spPr>
          <a:xfrm>
            <a:off x="457200" y="981075"/>
            <a:ext cx="8229600" cy="5114925"/>
          </a:xfrm>
        </p:spPr>
        <p:txBody>
          <a:bodyPr/>
          <a:lstStyle/>
          <a:p>
            <a:pPr marL="609600" indent="-609600" algn="just" eaLnBrk="1" hangingPunct="1">
              <a:lnSpc>
                <a:spcPct val="80000"/>
              </a:lnSpc>
              <a:defRPr/>
            </a:pPr>
            <a:r>
              <a:rPr lang="tr-TR" sz="2000" b="1" smtClean="0">
                <a:solidFill>
                  <a:schemeClr val="hlink"/>
                </a:solidFill>
                <a:latin typeface="Times New Roman" pitchFamily="18" charset="0"/>
              </a:rPr>
              <a:t>Genotip</a:t>
            </a:r>
            <a:r>
              <a:rPr lang="tr-TR" sz="2000" smtClean="0">
                <a:solidFill>
                  <a:schemeClr val="hlink"/>
                </a:solidFill>
                <a:latin typeface="Times New Roman" pitchFamily="18" charset="0"/>
              </a:rPr>
              <a:t>:</a:t>
            </a:r>
            <a:r>
              <a:rPr lang="tr-TR" sz="2000" smtClean="0">
                <a:latin typeface="Times New Roman" pitchFamily="18" charset="0"/>
              </a:rPr>
              <a:t> </a:t>
            </a:r>
            <a:r>
              <a:rPr lang="tr-TR" sz="2000" i="1" smtClean="0">
                <a:latin typeface="Times New Roman" pitchFamily="18" charset="0"/>
              </a:rPr>
              <a:t>İn vitro</a:t>
            </a:r>
            <a:r>
              <a:rPr lang="tr-TR" sz="2000" smtClean="0">
                <a:latin typeface="Times New Roman" pitchFamily="18" charset="0"/>
              </a:rPr>
              <a:t> kültürde bazı türlerin embriyolarının gelişmesi çok kolay olurken bazı türlerde oldukça zordur.</a:t>
            </a:r>
          </a:p>
          <a:p>
            <a:pPr marL="609600" indent="-609600" algn="just" eaLnBrk="1" hangingPunct="1">
              <a:lnSpc>
                <a:spcPct val="80000"/>
              </a:lnSpc>
              <a:defRPr/>
            </a:pPr>
            <a:endParaRPr lang="tr-TR" sz="2000" smtClean="0">
              <a:latin typeface="Times New Roman" pitchFamily="18" charset="0"/>
            </a:endParaRPr>
          </a:p>
          <a:p>
            <a:pPr marL="609600" indent="-609600" algn="just" eaLnBrk="1" hangingPunct="1">
              <a:lnSpc>
                <a:spcPct val="80000"/>
              </a:lnSpc>
              <a:defRPr/>
            </a:pPr>
            <a:r>
              <a:rPr lang="tr-TR" sz="2000" b="1" smtClean="0">
                <a:solidFill>
                  <a:schemeClr val="hlink"/>
                </a:solidFill>
                <a:latin typeface="Times New Roman" pitchFamily="18" charset="0"/>
              </a:rPr>
              <a:t>Embriyonun kültüre alındığı dönem</a:t>
            </a:r>
            <a:r>
              <a:rPr lang="tr-TR" sz="2000" smtClean="0">
                <a:solidFill>
                  <a:schemeClr val="hlink"/>
                </a:solidFill>
                <a:latin typeface="Times New Roman" pitchFamily="18" charset="0"/>
              </a:rPr>
              <a:t>:</a:t>
            </a:r>
            <a:r>
              <a:rPr lang="tr-TR" sz="2000" smtClean="0">
                <a:latin typeface="Times New Roman" pitchFamily="18" charset="0"/>
              </a:rPr>
              <a:t> Çok küçük embriyoların </a:t>
            </a:r>
            <a:r>
              <a:rPr lang="tr-TR" sz="2000" i="1" smtClean="0">
                <a:latin typeface="Times New Roman" pitchFamily="18" charset="0"/>
              </a:rPr>
              <a:t>in vitro</a:t>
            </a:r>
            <a:r>
              <a:rPr lang="tr-TR" sz="2000" smtClean="0">
                <a:latin typeface="Times New Roman" pitchFamily="18" charset="0"/>
              </a:rPr>
              <a:t> gelişmesi zordur. Embriyo </a:t>
            </a:r>
            <a:r>
              <a:rPr lang="tr-TR" sz="2000" i="1" smtClean="0">
                <a:latin typeface="Times New Roman" pitchFamily="18" charset="0"/>
              </a:rPr>
              <a:t>in vivo</a:t>
            </a:r>
            <a:r>
              <a:rPr lang="tr-TR" sz="2000" smtClean="0">
                <a:latin typeface="Times New Roman" pitchFamily="18" charset="0"/>
              </a:rPr>
              <a:t>’da ne kadar gelişmiş ise </a:t>
            </a:r>
            <a:r>
              <a:rPr lang="tr-TR" sz="2000" i="1" smtClean="0">
                <a:latin typeface="Times New Roman" pitchFamily="18" charset="0"/>
              </a:rPr>
              <a:t>in vitro</a:t>
            </a:r>
            <a:r>
              <a:rPr lang="tr-TR" sz="2000" smtClean="0">
                <a:latin typeface="Times New Roman" pitchFamily="18" charset="0"/>
              </a:rPr>
              <a:t>’daki gelişimi de o ölçüde daha kolay olmaktadır. </a:t>
            </a:r>
          </a:p>
          <a:p>
            <a:pPr marL="609600" indent="-609600" algn="just" eaLnBrk="1" hangingPunct="1">
              <a:lnSpc>
                <a:spcPct val="80000"/>
              </a:lnSpc>
              <a:defRPr/>
            </a:pPr>
            <a:endParaRPr lang="tr-TR" sz="2000" smtClean="0">
              <a:latin typeface="Times New Roman" pitchFamily="18" charset="0"/>
            </a:endParaRPr>
          </a:p>
          <a:p>
            <a:pPr marL="609600" indent="-609600" algn="just" eaLnBrk="1" hangingPunct="1">
              <a:lnSpc>
                <a:spcPct val="80000"/>
              </a:lnSpc>
              <a:defRPr/>
            </a:pPr>
            <a:r>
              <a:rPr lang="tr-TR" sz="2000" b="1" smtClean="0">
                <a:solidFill>
                  <a:schemeClr val="hlink"/>
                </a:solidFill>
                <a:latin typeface="Times New Roman" pitchFamily="18" charset="0"/>
              </a:rPr>
              <a:t>Besin ortamının bileşimi</a:t>
            </a:r>
            <a:r>
              <a:rPr lang="tr-TR" sz="2000" smtClean="0">
                <a:solidFill>
                  <a:schemeClr val="hlink"/>
                </a:solidFill>
                <a:latin typeface="Times New Roman" pitchFamily="18" charset="0"/>
              </a:rPr>
              <a:t>:</a:t>
            </a:r>
            <a:r>
              <a:rPr lang="tr-TR" sz="2000" smtClean="0">
                <a:latin typeface="Times New Roman" pitchFamily="18" charset="0"/>
              </a:rPr>
              <a:t> Olgun embriyolar basit bir ortamda gelişirken erken gelişme dönemindeki embriyolar daha komplike bir ortama gerek duymaktadır. </a:t>
            </a:r>
          </a:p>
          <a:p>
            <a:pPr marL="609600" indent="-609600" algn="just" eaLnBrk="1" hangingPunct="1">
              <a:lnSpc>
                <a:spcPct val="80000"/>
              </a:lnSpc>
              <a:defRPr/>
            </a:pPr>
            <a:endParaRPr lang="tr-TR" sz="2000" smtClean="0">
              <a:latin typeface="Times New Roman" pitchFamily="18" charset="0"/>
            </a:endParaRPr>
          </a:p>
          <a:p>
            <a:pPr marL="609600" indent="-609600" algn="just" eaLnBrk="1" hangingPunct="1">
              <a:lnSpc>
                <a:spcPct val="80000"/>
              </a:lnSpc>
              <a:defRPr/>
            </a:pPr>
            <a:r>
              <a:rPr lang="tr-TR" sz="2000" b="1" smtClean="0">
                <a:solidFill>
                  <a:schemeClr val="hlink"/>
                </a:solidFill>
                <a:latin typeface="Times New Roman" pitchFamily="18" charset="0"/>
              </a:rPr>
              <a:t>Kültür koşulları</a:t>
            </a:r>
            <a:r>
              <a:rPr lang="tr-TR" sz="2000" smtClean="0">
                <a:solidFill>
                  <a:schemeClr val="hlink"/>
                </a:solidFill>
                <a:latin typeface="Times New Roman" pitchFamily="18" charset="0"/>
              </a:rPr>
              <a:t>:</a:t>
            </a:r>
            <a:r>
              <a:rPr lang="tr-TR" sz="2000" smtClean="0">
                <a:latin typeface="Times New Roman" pitchFamily="18" charset="0"/>
              </a:rPr>
              <a:t> Embriyo kültüründe sıcaklık ve ışık isteği bitki türlerine göre farklılık gösterir.</a:t>
            </a:r>
          </a:p>
          <a:p>
            <a:pPr marL="609600" indent="-609600" algn="just" eaLnBrk="1" hangingPunct="1">
              <a:lnSpc>
                <a:spcPct val="80000"/>
              </a:lnSpc>
              <a:defRPr/>
            </a:pPr>
            <a:endParaRPr lang="tr-TR" sz="2000" smtClean="0">
              <a:latin typeface="Times New Roman" pitchFamily="18" charset="0"/>
            </a:endParaRPr>
          </a:p>
          <a:p>
            <a:pPr marL="609600" indent="-609600" algn="just" eaLnBrk="1" hangingPunct="1">
              <a:lnSpc>
                <a:spcPct val="80000"/>
              </a:lnSpc>
              <a:defRPr/>
            </a:pPr>
            <a:r>
              <a:rPr lang="tr-TR" sz="2000" b="1" smtClean="0">
                <a:solidFill>
                  <a:schemeClr val="hlink"/>
                </a:solidFill>
                <a:latin typeface="Times New Roman" pitchFamily="18" charset="0"/>
              </a:rPr>
              <a:t>Embriyoların izolasyonu</a:t>
            </a:r>
            <a:r>
              <a:rPr lang="tr-TR" sz="2000" smtClean="0">
                <a:solidFill>
                  <a:schemeClr val="hlink"/>
                </a:solidFill>
                <a:latin typeface="Times New Roman" pitchFamily="18" charset="0"/>
              </a:rPr>
              <a:t>:</a:t>
            </a:r>
            <a:r>
              <a:rPr lang="tr-TR" sz="2000" smtClean="0">
                <a:latin typeface="Times New Roman" pitchFamily="18" charset="0"/>
              </a:rPr>
              <a:t> Embriyoyu zedelemeden izole etmek özellikle erken gelişme dönemindeki embriyoların süspensorunun zarar görmemesi başarı için önemlidir. </a:t>
            </a: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2" name="Rectangle 2"/>
          <p:cNvSpPr>
            <a:spLocks noGrp="1" noChangeArrowheads="1"/>
          </p:cNvSpPr>
          <p:nvPr>
            <p:ph type="body" idx="1"/>
          </p:nvPr>
        </p:nvSpPr>
        <p:spPr>
          <a:xfrm>
            <a:off x="179388" y="2565400"/>
            <a:ext cx="8785225" cy="604838"/>
          </a:xfrm>
        </p:spPr>
        <p:txBody>
          <a:bodyPr/>
          <a:lstStyle/>
          <a:p>
            <a:pPr algn="ctr" eaLnBrk="1" hangingPunct="1">
              <a:lnSpc>
                <a:spcPct val="80000"/>
              </a:lnSpc>
              <a:buFont typeface="Wingdings" pitchFamily="2" charset="2"/>
              <a:buNone/>
              <a:defRPr/>
            </a:pPr>
            <a:r>
              <a:rPr lang="tr-TR" b="1" smtClean="0">
                <a:solidFill>
                  <a:srgbClr val="FF6600"/>
                </a:solidFill>
                <a:latin typeface="Times New Roman" pitchFamily="18" charset="0"/>
              </a:rPr>
              <a:t>BİTKİ DOKU KÜLTÜRÜ TEKNİKLERİ</a:t>
            </a:r>
          </a:p>
          <a:p>
            <a:pPr algn="ctr" eaLnBrk="1" hangingPunct="1">
              <a:lnSpc>
                <a:spcPct val="80000"/>
              </a:lnSpc>
              <a:buFont typeface="Wingdings" pitchFamily="2" charset="2"/>
              <a:buNone/>
              <a:defRPr/>
            </a:pPr>
            <a:endParaRPr lang="tr-TR" b="1" smtClean="0">
              <a:solidFill>
                <a:srgbClr val="FF6600"/>
              </a:solidFill>
              <a:latin typeface="Times New Roman" pitchFamily="18" charset="0"/>
            </a:endParaRPr>
          </a:p>
          <a:p>
            <a:pPr algn="ctr" eaLnBrk="1" hangingPunct="1">
              <a:lnSpc>
                <a:spcPct val="80000"/>
              </a:lnSpc>
              <a:buFont typeface="Wingdings" pitchFamily="2" charset="2"/>
              <a:buNone/>
              <a:defRPr/>
            </a:pPr>
            <a:r>
              <a:rPr lang="tr-TR" b="1" smtClean="0">
                <a:solidFill>
                  <a:srgbClr val="FF6600"/>
                </a:solidFill>
                <a:latin typeface="Times New Roman" pitchFamily="18" charset="0"/>
              </a:rPr>
              <a:t>SOMAKLONAL VARYASYON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okukulturu3mbabaoglu">
  <a:themeElements>
    <a:clrScheme name="Çatlak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Çatlak">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Çatlak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Çatlak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Çatlak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Çatlak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Çatlak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Çatlak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Çatlak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Çatlak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Çatlak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dokukulturu3mbabaoglu</Template>
  <TotalTime>0</TotalTime>
  <Words>6477</Words>
  <Application>Microsoft Office PowerPoint</Application>
  <PresentationFormat>Ekran Gösterisi (4:3)</PresentationFormat>
  <Paragraphs>833</Paragraphs>
  <Slides>113</Slides>
  <Notes>87</Notes>
  <HiddenSlides>0</HiddenSlides>
  <MMClips>0</MMClips>
  <ScaleCrop>false</ScaleCrop>
  <HeadingPairs>
    <vt:vector size="4" baseType="variant">
      <vt:variant>
        <vt:lpstr>Tema</vt:lpstr>
      </vt:variant>
      <vt:variant>
        <vt:i4>1</vt:i4>
      </vt:variant>
      <vt:variant>
        <vt:lpstr>Slayt Başlıkları</vt:lpstr>
      </vt:variant>
      <vt:variant>
        <vt:i4>113</vt:i4>
      </vt:variant>
    </vt:vector>
  </HeadingPairs>
  <TitlesOfParts>
    <vt:vector size="114" baseType="lpstr">
      <vt:lpstr>dokukulturu3mbabaoglu</vt:lpstr>
      <vt:lpstr>Slayt 1</vt:lpstr>
      <vt:lpstr>Slayt 2</vt:lpstr>
      <vt:lpstr>Haploid bitki kültürlerinin sağladığı bazı avantajlar;</vt:lpstr>
      <vt:lpstr>Slayt 4</vt:lpstr>
      <vt:lpstr>Slayt 5</vt:lpstr>
      <vt:lpstr>Slayt 6</vt:lpstr>
      <vt:lpstr>Haploid bitki üretimi</vt:lpstr>
      <vt:lpstr>Anter kültürü</vt:lpstr>
      <vt:lpstr>Androgenesisi etkileyen faktörler</vt:lpstr>
      <vt:lpstr>Slayt 10</vt:lpstr>
      <vt:lpstr>Slayt 11</vt:lpstr>
      <vt:lpstr>Slayt 12</vt:lpstr>
      <vt:lpstr>Mikrospor kültürü </vt:lpstr>
      <vt:lpstr>Ovül ve ovaryum kültürleri</vt:lpstr>
      <vt:lpstr>Ginogenesisi etkileyen faktörler </vt:lpstr>
      <vt:lpstr>Haploid Bitkilerde Kromozom Katlama</vt:lpstr>
      <vt:lpstr>Slayt 17</vt:lpstr>
      <vt:lpstr>Slayt 18</vt:lpstr>
      <vt:lpstr>MERİSTEM KÜLTÜRÜ</vt:lpstr>
      <vt:lpstr>Meristem ve sürgün ucu kültürlerinin uygulama alanları</vt:lpstr>
      <vt:lpstr>Meristem kültürlerinde başarıyı etkileyen faktörler</vt:lpstr>
      <vt:lpstr>Slayt 22</vt:lpstr>
      <vt:lpstr>Slayt 23</vt:lpstr>
      <vt:lpstr>Slayt 24</vt:lpstr>
      <vt:lpstr>Metodun uygulanması</vt:lpstr>
      <vt:lpstr>Slayt 26</vt:lpstr>
      <vt:lpstr>Meristem kültürünün yararları</vt:lpstr>
      <vt:lpstr>Meristem kültürünün dezavantajları</vt:lpstr>
      <vt:lpstr>Slayt 29</vt:lpstr>
      <vt:lpstr>Slayt 30</vt:lpstr>
      <vt:lpstr>MİKROÇOĞALTIM</vt:lpstr>
      <vt:lpstr>Mikroçoğaltımın önemi ve avantajları;</vt:lpstr>
      <vt:lpstr>Mikroçoğaltımın dezavantajları;</vt:lpstr>
      <vt:lpstr>Mikroçoğaltım aşamaları</vt:lpstr>
      <vt:lpstr>Slayt 35</vt:lpstr>
      <vt:lpstr>Slayt 36</vt:lpstr>
      <vt:lpstr>Slayt 37</vt:lpstr>
      <vt:lpstr>Slayt 38</vt:lpstr>
      <vt:lpstr>Slayt 39</vt:lpstr>
      <vt:lpstr>Slayt 40</vt:lpstr>
      <vt:lpstr>Slayt 41</vt:lpstr>
      <vt:lpstr>Slayt 42</vt:lpstr>
      <vt:lpstr>Slayt 43</vt:lpstr>
      <vt:lpstr>Slayt 44</vt:lpstr>
      <vt:lpstr>Slayt 45</vt:lpstr>
      <vt:lpstr>Mikroçoğaltımda Karşılaşılan Sorunlar </vt:lpstr>
      <vt:lpstr>Slayt 47</vt:lpstr>
      <vt:lpstr>Slayt 48</vt:lpstr>
      <vt:lpstr>Slayt 49</vt:lpstr>
      <vt:lpstr>Slayt 50</vt:lpstr>
      <vt:lpstr>Slayt 51</vt:lpstr>
      <vt:lpstr>Slayt 52</vt:lpstr>
      <vt:lpstr>Slayt 53</vt:lpstr>
      <vt:lpstr>Slayt 54</vt:lpstr>
      <vt:lpstr>Slayt 55</vt:lpstr>
      <vt:lpstr>Slayt 56</vt:lpstr>
      <vt:lpstr>Slayt 57</vt:lpstr>
      <vt:lpstr>Slayt 58</vt:lpstr>
      <vt:lpstr>Slayt 59</vt:lpstr>
      <vt:lpstr>Slayt 60</vt:lpstr>
      <vt:lpstr>Slayt 61</vt:lpstr>
      <vt:lpstr>Slayt 62</vt:lpstr>
      <vt:lpstr>Slayt 63</vt:lpstr>
      <vt:lpstr>Slayt 64</vt:lpstr>
      <vt:lpstr>Slayt 65</vt:lpstr>
      <vt:lpstr>Bazı sekonder metabolitlerin bitki hücre süspansiyon kültürlerinde ve kaynak bitkideki verim oranları (Stafford, 1991).</vt:lpstr>
      <vt:lpstr>Süspansiyon Kültürlerinde Sekonder Ürün Veriminin Artırılması</vt:lpstr>
      <vt:lpstr>Slayt 68</vt:lpstr>
      <vt:lpstr>Slayt 69</vt:lpstr>
      <vt:lpstr>Slayt 70</vt:lpstr>
      <vt:lpstr>Slayt 71</vt:lpstr>
      <vt:lpstr>Slayt 72</vt:lpstr>
      <vt:lpstr>Çeşitli bitki gen kaynaklarının başlıca muhafaza yöntemleri </vt:lpstr>
      <vt:lpstr>Slayt 74</vt:lpstr>
      <vt:lpstr>Slayt 75</vt:lpstr>
      <vt:lpstr>Slayt 76</vt:lpstr>
      <vt:lpstr>Slayt 77</vt:lpstr>
      <vt:lpstr>Slayt 78</vt:lpstr>
      <vt:lpstr>Slayt 79</vt:lpstr>
      <vt:lpstr>Slayt 80</vt:lpstr>
      <vt:lpstr>Slayt 81</vt:lpstr>
      <vt:lpstr>Slayt 82</vt:lpstr>
      <vt:lpstr>Soğukta muhafaza proseslerinde krayoprotektant (antifiriz) olarak kullanılan kimyasal bileşikler (Endreb, 1994).</vt:lpstr>
      <vt:lpstr>Slayt 84</vt:lpstr>
      <vt:lpstr>Hücre Kültürlerinin Canlılığına Katkıda Bulunan Bazı Faktörler </vt:lpstr>
      <vt:lpstr> Dezavantajlar</vt:lpstr>
      <vt:lpstr>ÖNERİLER</vt:lpstr>
      <vt:lpstr>Slayt 88</vt:lpstr>
      <vt:lpstr>Slayt 89</vt:lpstr>
      <vt:lpstr>Embriyo kültürleri iki temel grupta incelenebilir: </vt:lpstr>
      <vt:lpstr>Slayt 91</vt:lpstr>
      <vt:lpstr>Slayt 92</vt:lpstr>
      <vt:lpstr>Embriyo Kültürü İçin Gereksinimler </vt:lpstr>
      <vt:lpstr>Slayt 94</vt:lpstr>
      <vt:lpstr>Slayt 95</vt:lpstr>
      <vt:lpstr>Kültür koşulları </vt:lpstr>
      <vt:lpstr>Embriyo Kültürünün Uygulama Alanları </vt:lpstr>
      <vt:lpstr>Embriyo Kültüründe Başarıyı Etkileyen Faktörler</vt:lpstr>
      <vt:lpstr>Slayt 99</vt:lpstr>
      <vt:lpstr>Slayt 100</vt:lpstr>
      <vt:lpstr>Slayt 101</vt:lpstr>
      <vt:lpstr>Somaklonal varyasyonlar ile klasik yapay mutasyonların sebep olduğu varyasyonlar arasındaki farklar </vt:lpstr>
      <vt:lpstr>Mutantların in vitro’da seleksiyonu in vivo’ya göre bazı üstünlüklere sahiptir:</vt:lpstr>
      <vt:lpstr>Somaklonal ve epigenetik varyasyon </vt:lpstr>
      <vt:lpstr>Doku Kültürü Tekniklerinin Varyasyonda Etkileri</vt:lpstr>
      <vt:lpstr>Somaklonal varyasyonun orijini</vt:lpstr>
      <vt:lpstr>Somaklonal varyasyonun nedenleri</vt:lpstr>
      <vt:lpstr>Somaklonal Varyasyonun Belirlenmesi</vt:lpstr>
      <vt:lpstr>Somaklonal varyasyonun avantajları</vt:lpstr>
      <vt:lpstr>Somaklonal varyasyonun dezavantajları</vt:lpstr>
      <vt:lpstr>Slayt 111</vt:lpstr>
      <vt:lpstr>Somaklonal varyasyonun bitki ıslahında kullanımındaki sorunlar </vt:lpstr>
      <vt:lpstr>Bitki ıslahında somaklonal varyasyonun yararları </vt:lpstr>
    </vt:vector>
  </TitlesOfParts>
  <Company>Home PC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Shahed Hussain</dc:creator>
  <cp:lastModifiedBy>W</cp:lastModifiedBy>
  <cp:revision>2</cp:revision>
  <dcterms:created xsi:type="dcterms:W3CDTF">2012-05-23T13:19:07Z</dcterms:created>
  <dcterms:modified xsi:type="dcterms:W3CDTF">2020-05-06T13:25:23Z</dcterms:modified>
</cp:coreProperties>
</file>