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A572-B1B1-4AE7-B6E6-B043908849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5D9A-AD5D-48A4-9325-7A9C73DA1D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4D511-A1B2-4BF8-AB85-478B703AA9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71D59-9C8B-4FEC-8167-3DF34F01F6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3E69-427F-40CC-8BF0-F439EFD947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767D6-579E-49BD-9E56-2193069F61C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C7235-B5B1-4896-A92F-0CF1071415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B553-A0BE-464F-A7C1-D251A4EACD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0BE1-069D-4CDD-8CC3-6BAE09A281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E266E-3E50-45E8-BE99-AACCA8F9EE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5532-306D-4B1E-92B6-7C4BD7E728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06D17-EC00-4508-B466-78278E2E63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4DF33D-DB3A-4C91-BDE3-1602CC6268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Ervinya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524000" y="1447800"/>
          <a:ext cx="6610350" cy="5011738"/>
        </p:xfrm>
        <a:graphic>
          <a:graphicData uri="http://schemas.openxmlformats.org/presentationml/2006/ole">
            <p:oleObj spid="_x0000_s1026" name="Bit Eşlem Resmi" r:id="rId3" imgW="5238095" imgH="3971429" progId="Paint.Picture">
              <p:embed/>
            </p:oleObj>
          </a:graphicData>
        </a:graphic>
      </p:graphicFrame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4400">
                <a:solidFill>
                  <a:srgbClr val="FF6600"/>
                </a:solidFill>
              </a:rPr>
              <a:t>Ateş yanıklığının biyolojisi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4000" b="1">
                <a:solidFill>
                  <a:srgbClr val="FF6600"/>
                </a:solidFill>
              </a:rPr>
              <a:t>Elmada Ateş yanıklığı</a:t>
            </a:r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/>
        </p:nvGraphicFramePr>
        <p:xfrm>
          <a:off x="0" y="2674938"/>
          <a:ext cx="5257800" cy="4183062"/>
        </p:xfrm>
        <a:graphic>
          <a:graphicData uri="http://schemas.openxmlformats.org/presentationml/2006/ole">
            <p:oleObj spid="_x0000_s2050" name="Bit Eşlem Resmi" r:id="rId3" imgW="3914286" imgH="3048426" progId="Paint.Picture">
              <p:embed/>
            </p:oleObj>
          </a:graphicData>
        </a:graphic>
      </p:graphicFrame>
      <p:graphicFrame>
        <p:nvGraphicFramePr>
          <p:cNvPr id="38916" name="Object 3"/>
          <p:cNvGraphicFramePr>
            <a:graphicFrameLocks noChangeAspect="1"/>
          </p:cNvGraphicFramePr>
          <p:nvPr/>
        </p:nvGraphicFramePr>
        <p:xfrm>
          <a:off x="5257800" y="246063"/>
          <a:ext cx="3886200" cy="3444875"/>
        </p:xfrm>
        <a:graphic>
          <a:graphicData uri="http://schemas.openxmlformats.org/presentationml/2006/ole">
            <p:oleObj spid="_x0000_s2051" name="Bit Eşlem Resmi" r:id="rId4" imgW="3438095" imgH="3048426" progId="Paint.Picture">
              <p:embed/>
            </p:oleObj>
          </a:graphicData>
        </a:graphic>
      </p:graphicFrame>
      <p:graphicFrame>
        <p:nvGraphicFramePr>
          <p:cNvPr id="38917" name="Object 4"/>
          <p:cNvGraphicFramePr>
            <a:graphicFrameLocks noChangeAspect="1"/>
          </p:cNvGraphicFramePr>
          <p:nvPr/>
        </p:nvGraphicFramePr>
        <p:xfrm>
          <a:off x="4114800" y="3665538"/>
          <a:ext cx="5029200" cy="3192462"/>
        </p:xfrm>
        <a:graphic>
          <a:graphicData uri="http://schemas.openxmlformats.org/presentationml/2006/ole">
            <p:oleObj spid="_x0000_s2052" name="Bit Eşlem Resmi" r:id="rId5" imgW="4800000" imgH="304842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4400" b="1">
                <a:solidFill>
                  <a:srgbClr val="FF6600"/>
                </a:solidFill>
              </a:rPr>
              <a:t>Ateş </a:t>
            </a:r>
            <a:br>
              <a:rPr lang="tr-TR" sz="4400" b="1">
                <a:solidFill>
                  <a:srgbClr val="FF6600"/>
                </a:solidFill>
              </a:rPr>
            </a:br>
            <a:r>
              <a:rPr lang="tr-TR" sz="4400" b="1">
                <a:solidFill>
                  <a:srgbClr val="FF6600"/>
                </a:solidFill>
              </a:rPr>
              <a:t>yanıklığı</a:t>
            </a:r>
          </a:p>
        </p:txBody>
      </p:sp>
      <p:graphicFrame>
        <p:nvGraphicFramePr>
          <p:cNvPr id="39939" name="Object 2"/>
          <p:cNvGraphicFramePr>
            <a:graphicFrameLocks noChangeAspect="1"/>
          </p:cNvGraphicFramePr>
          <p:nvPr/>
        </p:nvGraphicFramePr>
        <p:xfrm>
          <a:off x="0" y="2743200"/>
          <a:ext cx="4572000" cy="4114800"/>
        </p:xfrm>
        <a:graphic>
          <a:graphicData uri="http://schemas.openxmlformats.org/presentationml/2006/ole">
            <p:oleObj spid="_x0000_s3074" name="Bit Eşlem Resmi" r:id="rId3" imgW="2619048" imgH="3048426" progId="Paint.Picture">
              <p:embed/>
            </p:oleObj>
          </a:graphicData>
        </a:graphic>
      </p:graphicFrame>
      <p:graphicFrame>
        <p:nvGraphicFramePr>
          <p:cNvPr id="39940" name="Object 3"/>
          <p:cNvGraphicFramePr>
            <a:graphicFrameLocks noChangeAspect="1"/>
          </p:cNvGraphicFramePr>
          <p:nvPr/>
        </p:nvGraphicFramePr>
        <p:xfrm>
          <a:off x="4572000" y="3200400"/>
          <a:ext cx="4572000" cy="3611563"/>
        </p:xfrm>
        <a:graphic>
          <a:graphicData uri="http://schemas.openxmlformats.org/presentationml/2006/ole">
            <p:oleObj spid="_x0000_s3075" name="Bit Eşlem Resmi" r:id="rId4" imgW="3858164" imgH="3048426" progId="Paint.Picture">
              <p:embed/>
            </p:oleObj>
          </a:graphicData>
        </a:graphic>
      </p:graphicFrame>
      <p:graphicFrame>
        <p:nvGraphicFramePr>
          <p:cNvPr id="39941" name="Object 4"/>
          <p:cNvGraphicFramePr>
            <a:graphicFrameLocks noChangeAspect="1"/>
          </p:cNvGraphicFramePr>
          <p:nvPr/>
        </p:nvGraphicFramePr>
        <p:xfrm>
          <a:off x="0" y="0"/>
          <a:ext cx="3048000" cy="4029075"/>
        </p:xfrm>
        <a:graphic>
          <a:graphicData uri="http://schemas.openxmlformats.org/presentationml/2006/ole">
            <p:oleObj spid="_x0000_s3076" name="Bit Eşlem Resmi" r:id="rId5" imgW="3048426" imgH="4029637" progId="Paint.Picture">
              <p:embed/>
            </p:oleObj>
          </a:graphicData>
        </a:graphic>
      </p:graphicFrame>
      <p:graphicFrame>
        <p:nvGraphicFramePr>
          <p:cNvPr id="39942" name="Object 5"/>
          <p:cNvGraphicFramePr>
            <a:graphicFrameLocks noChangeAspect="1"/>
          </p:cNvGraphicFramePr>
          <p:nvPr/>
        </p:nvGraphicFramePr>
        <p:xfrm>
          <a:off x="6284913" y="0"/>
          <a:ext cx="2859087" cy="3200400"/>
        </p:xfrm>
        <a:graphic>
          <a:graphicData uri="http://schemas.openxmlformats.org/presentationml/2006/ole">
            <p:oleObj spid="_x0000_s3077" name="Bit Eşlem Resmi" r:id="rId6" imgW="2723810" imgH="304842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/>
        </p:nvGraphicFramePr>
        <p:xfrm>
          <a:off x="468313" y="1989138"/>
          <a:ext cx="7775575" cy="4602480"/>
        </p:xfrm>
        <a:graphic>
          <a:graphicData uri="http://schemas.openxmlformats.org/drawingml/2006/table">
            <a:tbl>
              <a:tblPr/>
              <a:tblGrid>
                <a:gridCol w="2054225"/>
                <a:gridCol w="1374775"/>
                <a:gridCol w="1600200"/>
                <a:gridCol w="1390650"/>
                <a:gridCol w="1355725"/>
              </a:tblGrid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Apple scab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Cedar apple rust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Powdery mildew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Fire blight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Akane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Arkansas Blac</a:t>
                      </a: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Braeburn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Cortland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Empire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Fuji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Gala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835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Golden Delicious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Granny Smith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Jonagold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7244" name="Rectangle 76"/>
          <p:cNvSpPr>
            <a:spLocks noChangeArrowheads="1"/>
          </p:cNvSpPr>
          <p:nvPr/>
        </p:nvSpPr>
        <p:spPr bwMode="auto">
          <a:xfrm>
            <a:off x="1547813" y="620713"/>
            <a:ext cx="7596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800" b="1">
                <a:solidFill>
                  <a:srgbClr val="FF3300"/>
                </a:solidFill>
              </a:rPr>
              <a:t>Standart elma çeşitlerinin farklı hastalıklara dayanım karakterleri</a:t>
            </a:r>
          </a:p>
          <a:p>
            <a:r>
              <a:rPr lang="en-US" sz="1800" b="1">
                <a:solidFill>
                  <a:schemeClr val="tx2"/>
                </a:solidFill>
              </a:rPr>
              <a:t>Characteristics of various disease-resistant and standard apple varieties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Group 2"/>
          <p:cNvGraphicFramePr>
            <a:graphicFrameLocks noGrp="1"/>
          </p:cNvGraphicFramePr>
          <p:nvPr/>
        </p:nvGraphicFramePr>
        <p:xfrm>
          <a:off x="611188" y="1341438"/>
          <a:ext cx="7993062" cy="4998720"/>
        </p:xfrm>
        <a:graphic>
          <a:graphicData uri="http://schemas.openxmlformats.org/drawingml/2006/table">
            <a:tbl>
              <a:tblPr/>
              <a:tblGrid>
                <a:gridCol w="1952625"/>
                <a:gridCol w="1484312"/>
                <a:gridCol w="2068513"/>
                <a:gridCol w="1289050"/>
                <a:gridCol w="1198562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Apple scab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Cedar apple rust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Powdery mildew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Fire blight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Jonamac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Jonathan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Lodi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McIntosh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Mutsu (Crispin)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Northern Spy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Ozark Gold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Paulared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Delicious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Rome Beauty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Spartan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8274" name="Rectangle 82"/>
          <p:cNvSpPr>
            <a:spLocks noChangeArrowheads="1"/>
          </p:cNvSpPr>
          <p:nvPr/>
        </p:nvSpPr>
        <p:spPr bwMode="auto">
          <a:xfrm>
            <a:off x="1547813" y="476250"/>
            <a:ext cx="7596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800" b="1">
                <a:solidFill>
                  <a:srgbClr val="FF3300"/>
                </a:solidFill>
              </a:rPr>
              <a:t>Standart elma çeşitlerinin farklı hastalıklara dayanım karakterleri</a:t>
            </a:r>
          </a:p>
          <a:p>
            <a:r>
              <a:rPr lang="en-US" sz="1800" b="1">
                <a:solidFill>
                  <a:schemeClr val="tx2"/>
                </a:solidFill>
              </a:rPr>
              <a:t>Characteristics of various disease-resistant and standard apple varieties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Group 2"/>
          <p:cNvGraphicFramePr>
            <a:graphicFrameLocks noGrp="1"/>
          </p:cNvGraphicFramePr>
          <p:nvPr>
            <p:ph idx="1"/>
          </p:nvPr>
        </p:nvGraphicFramePr>
        <p:xfrm>
          <a:off x="684213" y="1844675"/>
          <a:ext cx="7773987" cy="4563745"/>
        </p:xfrm>
        <a:graphic>
          <a:graphicData uri="http://schemas.openxmlformats.org/drawingml/2006/table">
            <a:tbl>
              <a:tblPr/>
              <a:tblGrid>
                <a:gridCol w="1555750"/>
                <a:gridCol w="1554162"/>
                <a:gridCol w="1555750"/>
                <a:gridCol w="1554163"/>
                <a:gridCol w="1554162"/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Apple scab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Cedar apple rust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Powdery mildew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Fire blight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460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Scab-immune varieties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Williams Pride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 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Times New Roman" pitchFamily="18" charset="0"/>
                        </a:rPr>
                        <a:t>Redfree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 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Dayton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Prima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Priscilla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Jonafree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Sir Prize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Liberty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9288" name="Rectangle 72"/>
          <p:cNvSpPr>
            <a:spLocks noChangeArrowheads="1"/>
          </p:cNvSpPr>
          <p:nvPr/>
        </p:nvSpPr>
        <p:spPr bwMode="auto">
          <a:xfrm>
            <a:off x="1547813" y="476250"/>
            <a:ext cx="7596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800" b="1">
                <a:solidFill>
                  <a:srgbClr val="FF3300"/>
                </a:solidFill>
              </a:rPr>
              <a:t>Standart elma çeşitlerinin farklı hastalıklara dayanım karakterleri</a:t>
            </a:r>
          </a:p>
          <a:p>
            <a:r>
              <a:rPr lang="en-US" sz="1800" b="1">
                <a:solidFill>
                  <a:schemeClr val="tx2"/>
                </a:solidFill>
              </a:rPr>
              <a:t>Characteristics of various disease-resistant and standard apple varieties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19250" y="411163"/>
          <a:ext cx="6840538" cy="5746750"/>
        </p:xfrm>
        <a:graphic>
          <a:graphicData uri="http://schemas.openxmlformats.org/presentationml/2006/ole">
            <p:oleObj spid="_x0000_s4098" name="Bitmap Image" r:id="rId3" imgW="5420482" imgH="4552381" progId="Paint.Picture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256</Words>
  <Application>Microsoft Office PowerPoint</Application>
  <PresentationFormat>Ekran Gösterisi (4:3)</PresentationFormat>
  <Paragraphs>171</Paragraphs>
  <Slides>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Times New Roman</vt:lpstr>
      <vt:lpstr>Arial</vt:lpstr>
      <vt:lpstr>Calibri</vt:lpstr>
      <vt:lpstr>Varsayılan Tasarım</vt:lpstr>
      <vt:lpstr>Bit Eşlem Resmi</vt:lpstr>
      <vt:lpstr>Bitmap Image</vt:lpstr>
      <vt:lpstr>Ervinya</vt:lpstr>
      <vt:lpstr>Slayt 2</vt:lpstr>
      <vt:lpstr>Slayt 3</vt:lpstr>
      <vt:lpstr>Slayt 4</vt:lpstr>
      <vt:lpstr>Slayt 5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zeki</dc:creator>
  <cp:lastModifiedBy>kara</cp:lastModifiedBy>
  <cp:revision>4</cp:revision>
  <dcterms:created xsi:type="dcterms:W3CDTF">1601-01-01T00:00:00Z</dcterms:created>
  <dcterms:modified xsi:type="dcterms:W3CDTF">2011-09-26T08:47:22Z</dcterms:modified>
</cp:coreProperties>
</file>